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7" r:id="rId3"/>
    <p:sldMasterId id="2147483676" r:id="rId4"/>
  </p:sldMasterIdLst>
  <p:notesMasterIdLst>
    <p:notesMasterId r:id="rId29"/>
  </p:notesMasterIdLst>
  <p:handoutMasterIdLst>
    <p:handoutMasterId r:id="rId30"/>
  </p:handoutMasterIdLst>
  <p:sldIdLst>
    <p:sldId id="463" r:id="rId5"/>
    <p:sldId id="457" r:id="rId6"/>
    <p:sldId id="429" r:id="rId7"/>
    <p:sldId id="454" r:id="rId8"/>
    <p:sldId id="442" r:id="rId9"/>
    <p:sldId id="458" r:id="rId10"/>
    <p:sldId id="447" r:id="rId11"/>
    <p:sldId id="482" r:id="rId12"/>
    <p:sldId id="484" r:id="rId13"/>
    <p:sldId id="485" r:id="rId14"/>
    <p:sldId id="486" r:id="rId15"/>
    <p:sldId id="487" r:id="rId16"/>
    <p:sldId id="488" r:id="rId17"/>
    <p:sldId id="489" r:id="rId18"/>
    <p:sldId id="491" r:id="rId19"/>
    <p:sldId id="492" r:id="rId20"/>
    <p:sldId id="493" r:id="rId21"/>
    <p:sldId id="499" r:id="rId22"/>
    <p:sldId id="460" r:id="rId23"/>
    <p:sldId id="494" r:id="rId24"/>
    <p:sldId id="495" r:id="rId25"/>
    <p:sldId id="496" r:id="rId26"/>
    <p:sldId id="498" r:id="rId27"/>
    <p:sldId id="505" r:id="rId28"/>
  </p:sldIdLst>
  <p:sldSz cx="12192000" cy="6858000"/>
  <p:notesSz cx="6858000" cy="9144000"/>
  <p:embeddedFontLst>
    <p:embeddedFont>
      <p:font typeface="微软雅黑" panose="020B0503020204020204" charset="-122"/>
      <p:regular r:id="rId35"/>
    </p:embeddedFont>
    <p:embeddedFont>
      <p:font typeface="Century Gothic" panose="020B0502020202020204" pitchFamily="34" charset="0"/>
      <p:regular r:id="rId36"/>
      <p:bold r:id="rId37"/>
      <p:italic r:id="rId38"/>
      <p:boldItalic r:id="rId39"/>
    </p:embeddedFont>
    <p:embeddedFont>
      <p:font typeface="汉仪雅酷黑 45W" panose="02010600030101010101" pitchFamily="34" charset="-122"/>
      <p:regular r:id="rId40"/>
    </p:embeddedFont>
    <p:embeddedFont>
      <p:font typeface="Calibri" panose="020F0502020204030204"/>
      <p:regular r:id="rId41"/>
      <p:bold r:id="rId42"/>
      <p:italic r:id="rId43"/>
      <p:boldItalic r:id="rId44"/>
    </p:embeddedFont>
    <p:embeddedFont>
      <p:font typeface="Open Sans Light" panose="02010600030101010101" charset="-122"/>
      <p:regular r:id="rId45"/>
    </p:embeddedFont>
    <p:embeddedFont>
      <p:font typeface="微软雅黑 Light" panose="020B0502040204020203" pitchFamily="34" charset="-122"/>
      <p:regular r:id="rId4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BFBFB"/>
    <a:srgbClr val="7F7F7F"/>
    <a:srgbClr val="F6F7F9"/>
    <a:srgbClr val="F1F1F1"/>
    <a:srgbClr val="E6E6E6"/>
    <a:srgbClr val="F0F0F0"/>
    <a:srgbClr val="1E4E77"/>
    <a:srgbClr val="CB2B2A"/>
    <a:srgbClr val="E0E0E0"/>
    <a:srgbClr val="7397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256" autoAdjust="0"/>
    <p:restoredTop sz="94660"/>
  </p:normalViewPr>
  <p:slideViewPr>
    <p:cSldViewPr snapToGrid="0">
      <p:cViewPr>
        <p:scale>
          <a:sx n="66" d="100"/>
          <a:sy n="66" d="100"/>
        </p:scale>
        <p:origin x="2100" y="1104"/>
      </p:cViewPr>
      <p:guideLst>
        <p:guide pos="3840"/>
        <p:guide orient="horz" pos="2319"/>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5" d="100"/>
          <a:sy n="85" d="100"/>
        </p:scale>
        <p:origin x="2850" y="10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6" Type="http://schemas.openxmlformats.org/officeDocument/2006/relationships/font" Target="fonts/font12.fntdata"/><Relationship Id="rId45" Type="http://schemas.openxmlformats.org/officeDocument/2006/relationships/font" Target="fonts/font11.fntdata"/><Relationship Id="rId44" Type="http://schemas.openxmlformats.org/officeDocument/2006/relationships/font" Target="fonts/font10.fntdata"/><Relationship Id="rId43" Type="http://schemas.openxmlformats.org/officeDocument/2006/relationships/font" Target="fonts/font9.fntdata"/><Relationship Id="rId42" Type="http://schemas.openxmlformats.org/officeDocument/2006/relationships/font" Target="fonts/font8.fntdata"/><Relationship Id="rId41" Type="http://schemas.openxmlformats.org/officeDocument/2006/relationships/font" Target="fonts/font7.fntdata"/><Relationship Id="rId40" Type="http://schemas.openxmlformats.org/officeDocument/2006/relationships/font" Target="fonts/font6.fntdata"/><Relationship Id="rId4" Type="http://schemas.openxmlformats.org/officeDocument/2006/relationships/slideMaster" Target="slideMasters/slideMaster3.xml"/><Relationship Id="rId39" Type="http://schemas.openxmlformats.org/officeDocument/2006/relationships/font" Target="fonts/font5.fntdata"/><Relationship Id="rId38" Type="http://schemas.openxmlformats.org/officeDocument/2006/relationships/font" Target="fonts/font4.fntdata"/><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4555450-8C65-4306-B253-0BD2E9ED92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97C348-F274-4D5B-A66D-CD14918D50D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7.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file:///C:\Users\1V994W2\PycharmProjects\PPT_Background_Generation/pic_temp/pic_half_top.png" TargetMode="External"/><Relationship Id="rId3" Type="http://schemas.openxmlformats.org/officeDocument/2006/relationships/image" Target="../media/image5.png"/><Relationship Id="rId2" Type="http://schemas.openxmlformats.org/officeDocument/2006/relationships/tags" Target="../tags/tag14.xml"/><Relationship Id="rId10" Type="http://schemas.openxmlformats.org/officeDocument/2006/relationships/tags" Target="../tags/tag20.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2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2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3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2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file:///C:\Users\1V994W2\PycharmProjects\PPT_Background_Generation/pic_temp/0_pic_quater_right_down.png" TargetMode="External"/><Relationship Id="rId7" Type="http://schemas.openxmlformats.org/officeDocument/2006/relationships/image" Target="../media/image3.png"/><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1V994W2\Documents\Tencent%20Files\574576071\FileRecv\&#25340;&#35013;&#32032;&#26448;\&#20845;&#21313;\\60\subject_holdright_10,123,200_0_staid_full_0.png" TargetMode="External"/><Relationship Id="rId3" Type="http://schemas.openxmlformats.org/officeDocument/2006/relationships/image" Target="../media/image6.png"/><Relationship Id="rId2" Type="http://schemas.openxmlformats.org/officeDocument/2006/relationships/tags" Target="../tags/tag39.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5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49.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5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57.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6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64.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2.png"/><Relationship Id="rId2" Type="http://schemas.openxmlformats.org/officeDocument/2006/relationships/tags" Target="../tags/tag7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4.png"/><Relationship Id="rId5" Type="http://schemas.openxmlformats.org/officeDocument/2006/relationships/tags" Target="../tags/tag7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3.png"/><Relationship Id="rId2" Type="http://schemas.openxmlformats.org/officeDocument/2006/relationships/tags" Target="../tags/tag76.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4.png"/><Relationship Id="rId6" Type="http://schemas.openxmlformats.org/officeDocument/2006/relationships/tags" Target="../tags/tag8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3.png"/><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3.png"/><Relationship Id="rId3" Type="http://schemas.openxmlformats.org/officeDocument/2006/relationships/tags" Target="../tags/tag91.xml"/><Relationship Id="rId2" Type="http://schemas.openxmlformats.org/officeDocument/2006/relationships/tags" Target="../tags/tag90.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4.png"/><Relationship Id="rId6" Type="http://schemas.openxmlformats.org/officeDocument/2006/relationships/tags" Target="../tags/tag10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3.png"/><Relationship Id="rId3" Type="http://schemas.openxmlformats.org/officeDocument/2006/relationships/tags" Target="../tags/tag99.xml"/><Relationship Id="rId2" Type="http://schemas.openxmlformats.org/officeDocument/2006/relationships/tags" Target="../tags/tag98.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4.png"/><Relationship Id="rId6" Type="http://schemas.openxmlformats.org/officeDocument/2006/relationships/tags" Target="../tags/tag10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3.png"/><Relationship Id="rId3" Type="http://schemas.openxmlformats.org/officeDocument/2006/relationships/tags" Target="../tags/tag108.xml"/><Relationship Id="rId2" Type="http://schemas.openxmlformats.org/officeDocument/2006/relationships/tags" Target="../tags/tag107.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4.png"/><Relationship Id="rId6" Type="http://schemas.openxmlformats.org/officeDocument/2006/relationships/tags" Target="../tags/tag118.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3.png"/><Relationship Id="rId3" Type="http://schemas.openxmlformats.org/officeDocument/2006/relationships/tags" Target="../tags/tag117.xml"/><Relationship Id="rId2" Type="http://schemas.openxmlformats.org/officeDocument/2006/relationships/tags" Target="../tags/tag116.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4.png"/><Relationship Id="rId6" Type="http://schemas.openxmlformats.org/officeDocument/2006/relationships/tags" Target="../tags/tag12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3.png"/><Relationship Id="rId3" Type="http://schemas.openxmlformats.org/officeDocument/2006/relationships/tags" Target="../tags/tag128.xml"/><Relationship Id="rId2" Type="http://schemas.openxmlformats.org/officeDocument/2006/relationships/tags" Target="../tags/tag127.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7.png"/><Relationship Id="rId2" Type="http://schemas.openxmlformats.org/officeDocument/2006/relationships/tags" Target="../tags/tag141.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9.png"/><Relationship Id="rId5" Type="http://schemas.openxmlformats.org/officeDocument/2006/relationships/tags" Target="../tags/tag15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8.png"/><Relationship Id="rId2" Type="http://schemas.openxmlformats.org/officeDocument/2006/relationships/tags" Target="../tags/tag150.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image" Target="file:///C:\Users\1V994W2\PycharmProjects\PPT_Background_Generation/pic_temp/pic_half_right.png" TargetMode="External"/><Relationship Id="rId3" Type="http://schemas.openxmlformats.org/officeDocument/2006/relationships/image" Target="../media/image10.png"/><Relationship Id="rId2" Type="http://schemas.openxmlformats.org/officeDocument/2006/relationships/tags" Target="../tags/tag157.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9.png"/><Relationship Id="rId5" Type="http://schemas.openxmlformats.org/officeDocument/2006/relationships/tags" Target="../tags/tag166.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8.png"/><Relationship Id="rId2" Type="http://schemas.openxmlformats.org/officeDocument/2006/relationships/tags" Target="../tags/tag165.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9.png"/><Relationship Id="rId5" Type="http://schemas.openxmlformats.org/officeDocument/2006/relationships/tags" Target="../tags/tag17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8.png"/><Relationship Id="rId2" Type="http://schemas.openxmlformats.org/officeDocument/2006/relationships/tags" Target="../tags/tag173.xml"/><Relationship Id="rId15" Type="http://schemas.openxmlformats.org/officeDocument/2006/relationships/tags" Target="../tags/tag182.xml"/><Relationship Id="rId14" Type="http://schemas.openxmlformats.org/officeDocument/2006/relationships/tags" Target="../tags/tag181.xml"/><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image" Target="file:///C:\Users\1V994W2\Documents\Tencent%20Files\574576071\FileRecv\&#25340;&#35013;&#32032;&#26448;\forleft%201-23\\17\subject_holdright_41,95,104_0_staid_full_0.png" TargetMode="External"/><Relationship Id="rId3" Type="http://schemas.openxmlformats.org/officeDocument/2006/relationships/image" Target="../media/image11.png"/><Relationship Id="rId2" Type="http://schemas.openxmlformats.org/officeDocument/2006/relationships/tags" Target="../tags/tag183.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9.png"/><Relationship Id="rId5" Type="http://schemas.openxmlformats.org/officeDocument/2006/relationships/tags" Target="../tags/tag19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8.png"/><Relationship Id="rId2" Type="http://schemas.openxmlformats.org/officeDocument/2006/relationships/tags" Target="../tags/tag192.xml"/><Relationship Id="rId13" Type="http://schemas.openxmlformats.org/officeDocument/2006/relationships/tags" Target="../tags/tag199.xml"/><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9.png"/><Relationship Id="rId5" Type="http://schemas.openxmlformats.org/officeDocument/2006/relationships/tags" Target="../tags/tag20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8.png"/><Relationship Id="rId2" Type="http://schemas.openxmlformats.org/officeDocument/2006/relationships/tags" Target="../tags/tag200.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9.png"/><Relationship Id="rId5" Type="http://schemas.openxmlformats.org/officeDocument/2006/relationships/tags" Target="../tags/tag20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8.png"/><Relationship Id="rId2" Type="http://schemas.openxmlformats.org/officeDocument/2006/relationships/tags" Target="../tags/tag207.xml"/><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7.png"/><Relationship Id="rId2" Type="http://schemas.openxmlformats.org/officeDocument/2006/relationships/tags" Target="../tags/tag213.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9.png"/><Relationship Id="rId5" Type="http://schemas.openxmlformats.org/officeDocument/2006/relationships/tags" Target="../tags/tag220.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8.png"/><Relationship Id="rId2" Type="http://schemas.openxmlformats.org/officeDocument/2006/relationships/tags" Target="../tags/tag219.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9.png"/><Relationship Id="rId6" Type="http://schemas.openxmlformats.org/officeDocument/2006/relationships/tags" Target="../tags/tag227.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8.png"/><Relationship Id="rId3" Type="http://schemas.openxmlformats.org/officeDocument/2006/relationships/tags" Target="../tags/tag226.xml"/><Relationship Id="rId2" Type="http://schemas.openxmlformats.org/officeDocument/2006/relationships/tags" Target="../tags/tag225.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8.png"/><Relationship Id="rId3" Type="http://schemas.openxmlformats.org/officeDocument/2006/relationships/tags" Target="../tags/tag234.xml"/><Relationship Id="rId2" Type="http://schemas.openxmlformats.org/officeDocument/2006/relationships/tags" Target="../tags/tag233.xml"/><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9.png"/><Relationship Id="rId6" Type="http://schemas.openxmlformats.org/officeDocument/2006/relationships/tags" Target="../tags/tag24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8.png"/><Relationship Id="rId3" Type="http://schemas.openxmlformats.org/officeDocument/2006/relationships/tags" Target="../tags/tag242.xml"/><Relationship Id="rId2" Type="http://schemas.openxmlformats.org/officeDocument/2006/relationships/tags" Target="../tags/tag241.xml"/><Relationship Id="rId14" Type="http://schemas.openxmlformats.org/officeDocument/2006/relationships/tags" Target="../tags/tag249.xml"/><Relationship Id="rId13" Type="http://schemas.openxmlformats.org/officeDocument/2006/relationships/tags" Target="../tags/tag248.xml"/><Relationship Id="rId12" Type="http://schemas.openxmlformats.org/officeDocument/2006/relationships/tags" Target="../tags/tag247.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9.png"/><Relationship Id="rId6" Type="http://schemas.openxmlformats.org/officeDocument/2006/relationships/tags" Target="../tags/tag252.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8.png"/><Relationship Id="rId3" Type="http://schemas.openxmlformats.org/officeDocument/2006/relationships/tags" Target="../tags/tag251.xml"/><Relationship Id="rId2" Type="http://schemas.openxmlformats.org/officeDocument/2006/relationships/tags" Target="../tags/tag250.xml"/><Relationship Id="rId14" Type="http://schemas.openxmlformats.org/officeDocument/2006/relationships/tags" Target="../tags/tag258.xml"/><Relationship Id="rId13" Type="http://schemas.openxmlformats.org/officeDocument/2006/relationships/tags" Target="../tags/tag25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9.png"/><Relationship Id="rId6" Type="http://schemas.openxmlformats.org/officeDocument/2006/relationships/tags" Target="../tags/tag26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8.png"/><Relationship Id="rId3" Type="http://schemas.openxmlformats.org/officeDocument/2006/relationships/tags" Target="../tags/tag260.xml"/><Relationship Id="rId2" Type="http://schemas.openxmlformats.org/officeDocument/2006/relationships/tags" Target="../tags/tag259.xml"/><Relationship Id="rId16" Type="http://schemas.openxmlformats.org/officeDocument/2006/relationships/tags" Target="../tags/tag269.xml"/><Relationship Id="rId15" Type="http://schemas.openxmlformats.org/officeDocument/2006/relationships/tags" Target="../tags/tag268.xml"/><Relationship Id="rId14" Type="http://schemas.openxmlformats.org/officeDocument/2006/relationships/tags" Target="../tags/tag267.xml"/><Relationship Id="rId13" Type="http://schemas.openxmlformats.org/officeDocument/2006/relationships/tags" Target="../tags/tag266.xml"/><Relationship Id="rId12" Type="http://schemas.openxmlformats.org/officeDocument/2006/relationships/tags" Target="../tags/tag265.xml"/><Relationship Id="rId11" Type="http://schemas.openxmlformats.org/officeDocument/2006/relationships/tags" Target="../tags/tag264.xml"/><Relationship Id="rId10" Type="http://schemas.openxmlformats.org/officeDocument/2006/relationships/tags" Target="../tags/tag263.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9.png"/><Relationship Id="rId6" Type="http://schemas.openxmlformats.org/officeDocument/2006/relationships/tags" Target="../tags/tag272.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8.png"/><Relationship Id="rId3" Type="http://schemas.openxmlformats.org/officeDocument/2006/relationships/tags" Target="../tags/tag271.xml"/><Relationship Id="rId2" Type="http://schemas.openxmlformats.org/officeDocument/2006/relationships/tags" Target="../tags/tag270.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5"/>
          <p:cNvPicPr/>
          <p:nvPr userDrawn="1">
            <p:custDataLst>
              <p:tags r:id="rId2"/>
            </p:custDataLst>
          </p:nvPr>
        </p:nvPicPr>
        <p:blipFill>
          <a:blip r:embed="rId3" r:link="rId4" cstate="email"/>
          <a:stretch>
            <a:fillRect/>
          </a:stretch>
        </p:blipFill>
        <p:spPr>
          <a:xfrm>
            <a:off x="0" y="0"/>
            <a:ext cx="720090" cy="486377"/>
          </a:xfrm>
          <a:prstGeom prst="rect">
            <a:avLst/>
          </a:prstGeom>
        </p:spPr>
      </p:pic>
      <p:pic>
        <p:nvPicPr>
          <p:cNvPr id="7" name="图片 7"/>
          <p:cNvPicPr/>
          <p:nvPr userDrawn="1">
            <p:custDataLst>
              <p:tags r:id="rId5"/>
            </p:custDataLst>
          </p:nvPr>
        </p:nvPicPr>
        <p:blipFill>
          <a:blip r:embed="rId6" r:link="rId7" cstate="email"/>
          <a:stretch>
            <a:fillRect/>
          </a:stretch>
        </p:blipFill>
        <p:spPr>
          <a:xfrm>
            <a:off x="11471910" y="0"/>
            <a:ext cx="720090" cy="62922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5"/>
          <p:cNvPicPr/>
          <p:nvPr userDrawn="1">
            <p:custDataLst>
              <p:tags r:id="rId2"/>
            </p:custDataLst>
          </p:nvPr>
        </p:nvPicPr>
        <p:blipFill>
          <a:blip r:embed="rId3" r:link="rId4" cstate="email"/>
          <a:stretch>
            <a:fillRect/>
          </a:stretch>
        </p:blipFill>
        <p:spPr>
          <a:xfrm>
            <a:off x="4064000" y="5716016"/>
            <a:ext cx="4064000" cy="1141984"/>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cxnSp>
        <p:nvCxnSpPr>
          <p:cNvPr id="8" name="直接连接符 1"/>
          <p:cNvCxnSpPr/>
          <p:nvPr userDrawn="1">
            <p:custDataLst>
              <p:tags r:id="rId8"/>
            </p:custDataLst>
          </p:nvPr>
        </p:nvCxnSpPr>
        <p:spPr>
          <a:xfrm>
            <a:off x="2116455" y="2807653"/>
            <a:ext cx="643509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 name="Subtitle 1"/>
          <p:cNvSpPr>
            <a:spLocks noGrp="1"/>
          </p:cNvSpPr>
          <p:nvPr>
            <p:ph type="subTitle" idx="13" hasCustomPrompt="1"/>
            <p:custDataLst>
              <p:tags r:id="rId9"/>
            </p:custDataLst>
          </p:nvPr>
        </p:nvSpPr>
        <p:spPr>
          <a:xfrm>
            <a:off x="2116455" y="2969895"/>
            <a:ext cx="5767705" cy="442595"/>
          </a:xfrm>
        </p:spPr>
        <p:txBody>
          <a:bodyPr vert="horz" wrap="square" lIns="90170" tIns="46990" rIns="90170" bIns="46990" rtlCol="0" anchor="t" anchorCtr="0">
            <a:normAutofit/>
          </a:bodyPr>
          <a:lstStyle>
            <a:lvl1pPr>
              <a:defRPr kumimoji="0" lang="zh-CN" altLang="en-US" sz="18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dist">
              <a:lnSpc>
                <a:spcPct val="100000"/>
              </a:lnSpc>
              <a:spcAft>
                <a:spcPts val="0"/>
              </a:spcAft>
              <a:buClrTx/>
              <a:buSzTx/>
              <a:buNone/>
            </a:pPr>
            <a:r>
              <a:rPr lang="zh-CN" altLang="en-US"/>
              <a:t>单击此处编辑副标题</a:t>
            </a:r>
            <a:endParaRPr lang="zh-CN" altLang="en-US"/>
          </a:p>
        </p:txBody>
      </p:sp>
      <p:sp>
        <p:nvSpPr>
          <p:cNvPr id="3" name="Title 2"/>
          <p:cNvSpPr>
            <a:spLocks noGrp="1"/>
          </p:cNvSpPr>
          <p:nvPr>
            <p:ph type="ctrTitle" idx="14" hasCustomPrompt="1"/>
            <p:custDataLst>
              <p:tags r:id="rId10"/>
            </p:custDataLst>
          </p:nvPr>
        </p:nvSpPr>
        <p:spPr>
          <a:xfrm>
            <a:off x="2116455" y="1755775"/>
            <a:ext cx="5767705" cy="889635"/>
          </a:xfrm>
        </p:spPr>
        <p:txBody>
          <a:bodyPr vert="horz" wrap="square" lIns="90170" tIns="46990" rIns="90170" bIns="0" rtlCol="0" anchor="b" anchorCtr="0">
            <a:normAutofit/>
          </a:bodyPr>
          <a:lstStyle>
            <a:lvl1pPr>
              <a:defRPr kumimoji="0" lang="zh-CN" altLang="en-US" sz="4400" b="0" i="0" spc="5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dist">
              <a:spcAft>
                <a:spcPts val="0"/>
              </a:spcAft>
              <a:buClrTx/>
              <a:buSzTx/>
              <a:buFontTx/>
            </a:pPr>
            <a:r>
              <a:rPr lang="zh-CN" altLang="en-US" dirty="0"/>
              <a:t>编辑标题</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5"/>
          <p:cNvPicPr/>
          <p:nvPr userDrawn="1">
            <p:custDataLst>
              <p:tags r:id="rId2"/>
            </p:custDataLst>
          </p:nvPr>
        </p:nvPicPr>
        <p:blipFill>
          <a:blip r:embed="rId3" r:link="rId4" cstate="email"/>
          <a:stretch>
            <a:fillRect/>
          </a:stretch>
        </p:blipFill>
        <p:spPr>
          <a:xfrm>
            <a:off x="0" y="0"/>
            <a:ext cx="720090" cy="486377"/>
          </a:xfrm>
          <a:prstGeom prst="rect">
            <a:avLst/>
          </a:prstGeom>
        </p:spPr>
      </p:pic>
      <p:pic>
        <p:nvPicPr>
          <p:cNvPr id="8" name="图片 7"/>
          <p:cNvPicPr/>
          <p:nvPr userDrawn="1">
            <p:custDataLst>
              <p:tags r:id="rId5"/>
            </p:custDataLst>
          </p:nvPr>
        </p:nvPicPr>
        <p:blipFill>
          <a:blip r:embed="rId6" r:link="rId7" cstate="email"/>
          <a:stretch>
            <a:fillRect/>
          </a:stretch>
        </p:blipFill>
        <p:spPr>
          <a:xfrm>
            <a:off x="11471910" y="0"/>
            <a:ext cx="720090" cy="62922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5"/>
          <p:cNvPicPr/>
          <p:nvPr userDrawn="1">
            <p:custDataLst>
              <p:tags r:id="rId2"/>
            </p:custDataLst>
          </p:nvPr>
        </p:nvPicPr>
        <p:blipFill>
          <a:blip r:embed="rId3" r:link="rId4" cstate="email"/>
          <a:stretch>
            <a:fillRect/>
          </a:stretch>
        </p:blipFill>
        <p:spPr>
          <a:xfrm>
            <a:off x="0" y="0"/>
            <a:ext cx="720090" cy="486377"/>
          </a:xfrm>
          <a:prstGeom prst="rect">
            <a:avLst/>
          </a:prstGeom>
        </p:spPr>
      </p:pic>
      <p:pic>
        <p:nvPicPr>
          <p:cNvPr id="10" name="图片 7"/>
          <p:cNvPicPr/>
          <p:nvPr userDrawn="1">
            <p:custDataLst>
              <p:tags r:id="rId5"/>
            </p:custDataLst>
          </p:nvPr>
        </p:nvPicPr>
        <p:blipFill>
          <a:blip r:embed="rId6" r:link="rId7" cstate="email"/>
          <a:stretch>
            <a:fillRect/>
          </a:stretch>
        </p:blipFill>
        <p:spPr>
          <a:xfrm>
            <a:off x="11471910" y="0"/>
            <a:ext cx="720090" cy="62922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5"/>
          <p:cNvPicPr/>
          <p:nvPr userDrawn="1">
            <p:custDataLst>
              <p:tags r:id="rId2"/>
            </p:custDataLst>
          </p:nvPr>
        </p:nvPicPr>
        <p:blipFill>
          <a:blip r:embed="rId3" r:link="rId4" cstate="email"/>
          <a:stretch>
            <a:fillRect/>
          </a:stretch>
        </p:blipFill>
        <p:spPr>
          <a:xfrm>
            <a:off x="304800" y="2194560"/>
            <a:ext cx="4389120" cy="2468880"/>
          </a:xfrm>
          <a:prstGeom prst="rect">
            <a:avLst/>
          </a:prstGeom>
        </p:spPr>
      </p:pic>
      <p:sp>
        <p:nvSpPr>
          <p:cNvPr id="7" name="任意多边形 6"/>
          <p:cNvSpPr/>
          <p:nvPr userDrawn="1">
            <p:custDataLst>
              <p:tags r:id="rId5"/>
            </p:custDataLst>
          </p:nvPr>
        </p:nvSpPr>
        <p:spPr>
          <a:xfrm>
            <a:off x="4878000" y="0"/>
            <a:ext cx="7314000"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8"/>
          <p:cNvPicPr/>
          <p:nvPr userDrawn="1">
            <p:custDataLst>
              <p:tags r:id="rId6"/>
            </p:custDataLst>
          </p:nvPr>
        </p:nvPicPr>
        <p:blipFill>
          <a:blip r:embed="rId7" r:link="rId8" cstate="email"/>
          <a:stretch>
            <a:fillRect/>
          </a:stretch>
        </p:blipFill>
        <p:spPr>
          <a:xfrm>
            <a:off x="11471910" y="6371623"/>
            <a:ext cx="720090" cy="486377"/>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5"/>
          <p:cNvPicPr/>
          <p:nvPr userDrawn="1">
            <p:custDataLst>
              <p:tags r:id="rId2"/>
            </p:custDataLst>
          </p:nvPr>
        </p:nvPicPr>
        <p:blipFill>
          <a:blip r:embed="rId3" r:link="rId4" cstate="email"/>
          <a:stretch>
            <a:fillRect/>
          </a:stretch>
        </p:blipFill>
        <p:spPr>
          <a:xfrm>
            <a:off x="0" y="0"/>
            <a:ext cx="720090" cy="486377"/>
          </a:xfrm>
          <a:prstGeom prst="rect">
            <a:avLst/>
          </a:prstGeom>
        </p:spPr>
      </p:pic>
      <p:pic>
        <p:nvPicPr>
          <p:cNvPr id="8" name="图片 7"/>
          <p:cNvPicPr/>
          <p:nvPr userDrawn="1">
            <p:custDataLst>
              <p:tags r:id="rId5"/>
            </p:custDataLst>
          </p:nvPr>
        </p:nvPicPr>
        <p:blipFill>
          <a:blip r:embed="rId6" r:link="rId7" cstate="email"/>
          <a:stretch>
            <a:fillRect/>
          </a:stretch>
        </p:blipFill>
        <p:spPr>
          <a:xfrm>
            <a:off x="11471910" y="0"/>
            <a:ext cx="720090" cy="629227"/>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5"/>
          <p:cNvPicPr/>
          <p:nvPr userDrawn="1">
            <p:custDataLst>
              <p:tags r:id="rId2"/>
            </p:custDataLst>
          </p:nvPr>
        </p:nvPicPr>
        <p:blipFill>
          <a:blip r:embed="rId3" r:link="rId4" cstate="email"/>
          <a:stretch>
            <a:fillRect/>
          </a:stretch>
        </p:blipFill>
        <p:spPr>
          <a:xfrm>
            <a:off x="0" y="0"/>
            <a:ext cx="720090" cy="486377"/>
          </a:xfrm>
          <a:prstGeom prst="rect">
            <a:avLst/>
          </a:prstGeom>
        </p:spPr>
      </p:pic>
      <p:pic>
        <p:nvPicPr>
          <p:cNvPr id="7" name="图片 7"/>
          <p:cNvPicPr/>
          <p:nvPr userDrawn="1">
            <p:custDataLst>
              <p:tags r:id="rId5"/>
            </p:custDataLst>
          </p:nvPr>
        </p:nvPicPr>
        <p:blipFill>
          <a:blip r:embed="rId6" r:link="rId7" cstate="email"/>
          <a:stretch>
            <a:fillRect/>
          </a:stretch>
        </p:blipFill>
        <p:spPr>
          <a:xfrm>
            <a:off x="11471910" y="0"/>
            <a:ext cx="720090" cy="629227"/>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5"/>
          <p:cNvPicPr/>
          <p:nvPr userDrawn="1">
            <p:custDataLst>
              <p:tags r:id="rId2"/>
            </p:custDataLst>
          </p:nvPr>
        </p:nvPicPr>
        <p:blipFill>
          <a:blip r:embed="rId3" r:link="rId4" cstate="email"/>
          <a:stretch>
            <a:fillRect/>
          </a:stretch>
        </p:blipFill>
        <p:spPr>
          <a:xfrm>
            <a:off x="0" y="0"/>
            <a:ext cx="720090" cy="486377"/>
          </a:xfrm>
          <a:prstGeom prst="rect">
            <a:avLst/>
          </a:prstGeom>
        </p:spPr>
      </p:pic>
      <p:pic>
        <p:nvPicPr>
          <p:cNvPr id="6" name="图片 7"/>
          <p:cNvPicPr/>
          <p:nvPr userDrawn="1">
            <p:custDataLst>
              <p:tags r:id="rId5"/>
            </p:custDataLst>
          </p:nvPr>
        </p:nvPicPr>
        <p:blipFill>
          <a:blip r:embed="rId6" r:link="rId7" cstate="email"/>
          <a:stretch>
            <a:fillRect/>
          </a:stretch>
        </p:blipFill>
        <p:spPr>
          <a:xfrm>
            <a:off x="11471910" y="0"/>
            <a:ext cx="720090" cy="629227"/>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Title 1"/>
          <p:cNvSpPr>
            <a:spLocks noGrp="1"/>
          </p:cNvSpPr>
          <p:nvPr>
            <p:ph type="title" idx="13" hasCustomPrompt="1"/>
            <p:custDataLst>
              <p:tags r:id="rId8"/>
            </p:custDataLst>
          </p:nvPr>
        </p:nvSpPr>
        <p:spPr>
          <a:xfrm>
            <a:off x="3329238" y="1973263"/>
            <a:ext cx="5365750" cy="1398905"/>
          </a:xfrm>
        </p:spPr>
        <p:txBody>
          <a:bodyPr vert="horz" wrap="square" lIns="90170" tIns="46990" rIns="90170" bIns="46990" rtlCol="0" anchor="b" anchorCtr="0">
            <a:normAutofit/>
          </a:bodyPr>
          <a:lstStyle>
            <a:lvl1pPr>
              <a:defRPr lang="zh-CN" altLang="en-US" sz="8000" b="0" spc="10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sp>
        <p:nvSpPr>
          <p:cNvPr id="7" name="Text Placeholder 6"/>
          <p:cNvSpPr>
            <a:spLocks noGrp="1"/>
          </p:cNvSpPr>
          <p:nvPr>
            <p:ph type="body" idx="14" hasCustomPrompt="1"/>
            <p:custDataLst>
              <p:tags r:id="rId9"/>
            </p:custDataLst>
          </p:nvPr>
        </p:nvSpPr>
        <p:spPr>
          <a:xfrm>
            <a:off x="3329305" y="3646805"/>
            <a:ext cx="5365750" cy="506095"/>
          </a:xfrm>
        </p:spPr>
        <p:txBody>
          <a:bodyPr vert="horz" wrap="square" lIns="90170" tIns="0" rIns="90170" bIns="46990" rtlCol="0" anchor="t" anchorCtr="0">
            <a:normAutofit/>
          </a:bodyPr>
          <a:lstStyle>
            <a:lvl1pPr>
              <a:defRPr lang="zh-CN" altLang="en-US" sz="18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ctr">
              <a:lnSpc>
                <a:spcPct val="120000"/>
              </a:lnSpc>
              <a:spcAft>
                <a:spcPts val="0"/>
              </a:spcAft>
              <a:buClrTx/>
              <a:buSzTx/>
              <a:buNone/>
            </a:pPr>
            <a:r>
              <a:rPr lang="zh-CN" altLang="en-US" dirty="0"/>
              <a:t>单击此处编辑文本</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5"/>
          <p:cNvPicPr/>
          <p:nvPr userDrawn="1">
            <p:custDataLst>
              <p:tags r:id="rId2"/>
            </p:custDataLst>
          </p:nvPr>
        </p:nvPicPr>
        <p:blipFill>
          <a:blip r:embed="rId3" r:link="rId4" cstate="email"/>
          <a:stretch>
            <a:fillRect/>
          </a:stretch>
        </p:blipFill>
        <p:spPr>
          <a:xfrm>
            <a:off x="0" y="0"/>
            <a:ext cx="720090" cy="486377"/>
          </a:xfrm>
          <a:prstGeom prst="rect">
            <a:avLst/>
          </a:prstGeom>
        </p:spPr>
      </p:pic>
      <p:pic>
        <p:nvPicPr>
          <p:cNvPr id="6" name="图片 7"/>
          <p:cNvPicPr/>
          <p:nvPr userDrawn="1">
            <p:custDataLst>
              <p:tags r:id="rId5"/>
            </p:custDataLst>
          </p:nvPr>
        </p:nvPicPr>
        <p:blipFill>
          <a:blip r:embed="rId6" r:link="rId7" cstate="email"/>
          <a:stretch>
            <a:fillRect/>
          </a:stretch>
        </p:blipFill>
        <p:spPr>
          <a:xfrm>
            <a:off x="11471910" y="0"/>
            <a:ext cx="720090" cy="629227"/>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4"/>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6"/>
          <p:cNvPicPr/>
          <p:nvPr userDrawn="1">
            <p:custDataLst>
              <p:tags r:id="rId3"/>
            </p:custDataLst>
          </p:nvPr>
        </p:nvPicPr>
        <p:blipFill>
          <a:blip r:embed="rId4" r:link="rId5" cstate="email"/>
          <a:stretch>
            <a:fillRect/>
          </a:stretch>
        </p:blipFill>
        <p:spPr>
          <a:xfrm>
            <a:off x="0" y="0"/>
            <a:ext cx="720090" cy="486377"/>
          </a:xfrm>
          <a:prstGeom prst="rect">
            <a:avLst/>
          </a:prstGeom>
        </p:spPr>
      </p:pic>
      <p:pic>
        <p:nvPicPr>
          <p:cNvPr id="8" name="图片 8"/>
          <p:cNvPicPr/>
          <p:nvPr userDrawn="1">
            <p:custDataLst>
              <p:tags r:id="rId6"/>
            </p:custDataLst>
          </p:nvPr>
        </p:nvPicPr>
        <p:blipFill>
          <a:blip r:embed="rId7" r:link="rId8" cstate="email"/>
          <a:stretch>
            <a:fillRect/>
          </a:stretch>
        </p:blipFill>
        <p:spPr>
          <a:xfrm>
            <a:off x="11471910" y="0"/>
            <a:ext cx="720090" cy="629227"/>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4"/>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6"/>
          <p:cNvPicPr/>
          <p:nvPr userDrawn="1">
            <p:custDataLst>
              <p:tags r:id="rId3"/>
            </p:custDataLst>
          </p:nvPr>
        </p:nvPicPr>
        <p:blipFill>
          <a:blip r:embed="rId4" r:link="rId5" cstate="email"/>
          <a:stretch>
            <a:fillRect/>
          </a:stretch>
        </p:blipFill>
        <p:spPr>
          <a:xfrm>
            <a:off x="11471910" y="0"/>
            <a:ext cx="720090" cy="486377"/>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4"/>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6"/>
          <p:cNvPicPr/>
          <p:nvPr userDrawn="1">
            <p:custDataLst>
              <p:tags r:id="rId3"/>
            </p:custDataLst>
          </p:nvPr>
        </p:nvPicPr>
        <p:blipFill>
          <a:blip r:embed="rId4" r:link="rId5" cstate="email"/>
          <a:stretch>
            <a:fillRect/>
          </a:stretch>
        </p:blipFill>
        <p:spPr>
          <a:xfrm>
            <a:off x="0" y="0"/>
            <a:ext cx="720090" cy="486377"/>
          </a:xfrm>
          <a:prstGeom prst="rect">
            <a:avLst/>
          </a:prstGeom>
        </p:spPr>
      </p:pic>
      <p:pic>
        <p:nvPicPr>
          <p:cNvPr id="8" name="图片 8"/>
          <p:cNvPicPr/>
          <p:nvPr userDrawn="1">
            <p:custDataLst>
              <p:tags r:id="rId6"/>
            </p:custDataLst>
          </p:nvPr>
        </p:nvPicPr>
        <p:blipFill>
          <a:blip r:embed="rId7" r:link="rId8" cstate="email"/>
          <a:stretch>
            <a:fillRect/>
          </a:stretch>
        </p:blipFill>
        <p:spPr>
          <a:xfrm>
            <a:off x="11471910" y="0"/>
            <a:ext cx="720090" cy="62922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4"/>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6"/>
          <p:cNvPicPr/>
          <p:nvPr userDrawn="1">
            <p:custDataLst>
              <p:tags r:id="rId3"/>
            </p:custDataLst>
          </p:nvPr>
        </p:nvPicPr>
        <p:blipFill>
          <a:blip r:embed="rId4" r:link="rId5" cstate="email"/>
          <a:stretch>
            <a:fillRect/>
          </a:stretch>
        </p:blipFill>
        <p:spPr>
          <a:xfrm>
            <a:off x="0" y="0"/>
            <a:ext cx="720090" cy="486377"/>
          </a:xfrm>
          <a:prstGeom prst="rect">
            <a:avLst/>
          </a:prstGeom>
        </p:spPr>
      </p:pic>
      <p:pic>
        <p:nvPicPr>
          <p:cNvPr id="8" name="图片 8"/>
          <p:cNvPicPr/>
          <p:nvPr userDrawn="1">
            <p:custDataLst>
              <p:tags r:id="rId6"/>
            </p:custDataLst>
          </p:nvPr>
        </p:nvPicPr>
        <p:blipFill>
          <a:blip r:embed="rId7" r:link="rId8" cstate="email"/>
          <a:stretch>
            <a:fillRect/>
          </a:stretch>
        </p:blipFill>
        <p:spPr>
          <a:xfrm>
            <a:off x="11471910" y="0"/>
            <a:ext cx="720090" cy="629227"/>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4"/>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6"/>
          <p:cNvPicPr/>
          <p:nvPr userDrawn="1">
            <p:custDataLst>
              <p:tags r:id="rId3"/>
            </p:custDataLst>
          </p:nvPr>
        </p:nvPicPr>
        <p:blipFill>
          <a:blip r:embed="rId4" r:link="rId5" cstate="email"/>
          <a:stretch>
            <a:fillRect/>
          </a:stretch>
        </p:blipFill>
        <p:spPr>
          <a:xfrm>
            <a:off x="11471910" y="6371623"/>
            <a:ext cx="720090" cy="486377"/>
          </a:xfrm>
          <a:prstGeom prst="rect">
            <a:avLst/>
          </a:prstGeom>
        </p:spPr>
      </p:pic>
      <p:pic>
        <p:nvPicPr>
          <p:cNvPr id="10" name="图片 8"/>
          <p:cNvPicPr/>
          <p:nvPr userDrawn="1">
            <p:custDataLst>
              <p:tags r:id="rId6"/>
            </p:custDataLst>
          </p:nvPr>
        </p:nvPicPr>
        <p:blipFill>
          <a:blip r:embed="rId7" r:link="rId8" cstate="email"/>
          <a:stretch>
            <a:fillRect/>
          </a:stretch>
        </p:blipFill>
        <p:spPr>
          <a:xfrm>
            <a:off x="0" y="6228773"/>
            <a:ext cx="720090" cy="629227"/>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4"/>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6"/>
          <p:cNvPicPr/>
          <p:nvPr userDrawn="1">
            <p:custDataLst>
              <p:tags r:id="rId3"/>
            </p:custDataLst>
          </p:nvPr>
        </p:nvPicPr>
        <p:blipFill>
          <a:blip r:embed="rId4" r:link="rId5" cstate="email"/>
          <a:stretch>
            <a:fillRect/>
          </a:stretch>
        </p:blipFill>
        <p:spPr>
          <a:xfrm>
            <a:off x="10571797" y="5763653"/>
            <a:ext cx="1620202" cy="1094347"/>
          </a:xfrm>
          <a:prstGeom prst="rect">
            <a:avLst/>
          </a:prstGeom>
        </p:spPr>
      </p:pic>
      <p:pic>
        <p:nvPicPr>
          <p:cNvPr id="8" name="图片 8"/>
          <p:cNvPicPr/>
          <p:nvPr userDrawn="1">
            <p:custDataLst>
              <p:tags r:id="rId6"/>
            </p:custDataLst>
          </p:nvPr>
        </p:nvPicPr>
        <p:blipFill>
          <a:blip r:embed="rId7" r:link="rId8" cstate="email"/>
          <a:stretch>
            <a:fillRect/>
          </a:stretch>
        </p:blipFill>
        <p:spPr>
          <a:xfrm>
            <a:off x="0" y="5442240"/>
            <a:ext cx="1620202" cy="1415761"/>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6" name="文本占位符 5"/>
          <p:cNvSpPr>
            <a:spLocks noGrp="1"/>
          </p:cNvSpPr>
          <p:nvPr>
            <p:ph type="body" sz="quarter" idx="16" hasCustomPrompt="1"/>
            <p:custDataLst>
              <p:tags r:id="rId8"/>
            </p:custDataLst>
          </p:nvPr>
        </p:nvSpPr>
        <p:spPr>
          <a:xfrm>
            <a:off x="750253" y="3950018"/>
            <a:ext cx="1910715" cy="408940"/>
          </a:xfrm>
          <a:prstGeom prst="rect">
            <a:avLst/>
          </a:prstGeom>
        </p:spPr>
        <p:txBody>
          <a:bodyPr vert="horz" wrap="square" lIns="90170" tIns="46990" rIns="90170" bIns="4699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4" name="文本占位符 3"/>
          <p:cNvSpPr>
            <a:spLocks noGrp="1"/>
          </p:cNvSpPr>
          <p:nvPr>
            <p:ph type="body" sz="quarter" idx="15" hasCustomPrompt="1"/>
            <p:custDataLst>
              <p:tags r:id="rId9"/>
            </p:custDataLst>
          </p:nvPr>
        </p:nvSpPr>
        <p:spPr>
          <a:xfrm>
            <a:off x="750253" y="4424997"/>
            <a:ext cx="1910715" cy="408940"/>
          </a:xfrm>
          <a:prstGeom prst="rect">
            <a:avLst/>
          </a:prstGeom>
        </p:spPr>
        <p:txBody>
          <a:bodyPr vert="horz" wrap="square" lIns="90170" tIns="46990" rIns="90170" bIns="4699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3" name="标题 2"/>
          <p:cNvSpPr>
            <a:spLocks noGrp="1"/>
          </p:cNvSpPr>
          <p:nvPr>
            <p:ph type="ctrTitle" idx="14" hasCustomPrompt="1"/>
            <p:custDataLst>
              <p:tags r:id="rId10"/>
            </p:custDataLst>
          </p:nvPr>
        </p:nvSpPr>
        <p:spPr>
          <a:xfrm>
            <a:off x="773748" y="2024064"/>
            <a:ext cx="4825365" cy="970915"/>
          </a:xfrm>
        </p:spPr>
        <p:txBody>
          <a:bodyPr vert="horz" wrap="square" lIns="90170" tIns="46990" rIns="90170" bIns="4699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1"/>
            </p:custDataLst>
          </p:nvPr>
        </p:nvSpPr>
        <p:spPr>
          <a:xfrm>
            <a:off x="773430" y="3145155"/>
            <a:ext cx="4826000" cy="424815"/>
          </a:xfrm>
        </p:spPr>
        <p:txBody>
          <a:bodyPr vert="horz" wrap="square" lIns="90170" tIns="46990" rIns="90170" bIns="4699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cxnSp>
        <p:nvCxnSpPr>
          <p:cNvPr id="7" name="直接连接符 6"/>
          <p:cNvCxnSpPr/>
          <p:nvPr userDrawn="1">
            <p:custDataLst>
              <p:tags r:id="rId12"/>
            </p:custDataLst>
          </p:nvPr>
        </p:nvCxnSpPr>
        <p:spPr>
          <a:xfrm>
            <a:off x="750252" y="3754438"/>
            <a:ext cx="47650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754"/>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8579555" y="1397000"/>
            <a:ext cx="3612445" cy="4064000"/>
          </a:xfrm>
          <a:prstGeom prst="rect">
            <a:avLst/>
          </a:prstGeom>
        </p:spPr>
      </p:pic>
      <p:sp>
        <p:nvSpPr>
          <p:cNvPr id="4" name="日期占位符 3"/>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3749675" y="2690178"/>
            <a:ext cx="4536440" cy="835660"/>
          </a:xfrm>
        </p:spPr>
        <p:txBody>
          <a:bodyPr vert="horz" wrap="square" lIns="90170" tIns="46990" rIns="90170" bIns="46990" anchor="b" anchorCtr="0">
            <a:norm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9"/>
            </p:custDataLst>
          </p:nvPr>
        </p:nvSpPr>
        <p:spPr>
          <a:xfrm>
            <a:off x="3749675" y="3597910"/>
            <a:ext cx="4536440" cy="453390"/>
          </a:xfrm>
        </p:spPr>
        <p:txBody>
          <a:bodyPr vert="horz" wrap="square" lIns="90170" tIns="46990" rIns="90170" bIns="46990" anchor="t" anchorCtr="0">
            <a:normAutofit/>
          </a:bodyPr>
          <a:lstStyle>
            <a:lvl1pPr marL="0" marR="0" indent="0" algn="l"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cxnSp>
        <p:nvCxnSpPr>
          <p:cNvPr id="8" name="直接连接符 7"/>
          <p:cNvCxnSpPr/>
          <p:nvPr userDrawn="1">
            <p:custDataLst>
              <p:tags r:id="rId10"/>
            </p:custDataLst>
          </p:nvPr>
        </p:nvCxnSpPr>
        <p:spPr>
          <a:xfrm>
            <a:off x="1983105" y="2352358"/>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custDataLst>
              <p:tags r:id="rId11"/>
            </p:custDataLst>
          </p:nvPr>
        </p:nvCxnSpPr>
        <p:spPr>
          <a:xfrm>
            <a:off x="1983105" y="4505643"/>
            <a:ext cx="632079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任意多边形 1"/>
          <p:cNvSpPr/>
          <p:nvPr userDrawn="1"/>
        </p:nvSpPr>
        <p:spPr>
          <a:xfrm>
            <a:off x="0" y="0"/>
            <a:ext cx="5006032" cy="3328918"/>
          </a:xfrm>
          <a:custGeom>
            <a:avLst/>
            <a:gdLst>
              <a:gd name="connsiteX0" fmla="*/ 0 w 5006032"/>
              <a:gd name="connsiteY0" fmla="*/ 0 h 3328918"/>
              <a:gd name="connsiteX1" fmla="*/ 5006032 w 5006032"/>
              <a:gd name="connsiteY1" fmla="*/ 0 h 3328918"/>
              <a:gd name="connsiteX2" fmla="*/ 1677114 w 5006032"/>
              <a:gd name="connsiteY2" fmla="*/ 3328918 h 3328918"/>
              <a:gd name="connsiteX3" fmla="*/ 0 w 5006032"/>
              <a:gd name="connsiteY3" fmla="*/ 1651805 h 3328918"/>
            </a:gdLst>
            <a:ahLst/>
            <a:cxnLst>
              <a:cxn ang="0">
                <a:pos x="connsiteX0" y="connsiteY0"/>
              </a:cxn>
              <a:cxn ang="0">
                <a:pos x="connsiteX1" y="connsiteY1"/>
              </a:cxn>
              <a:cxn ang="0">
                <a:pos x="connsiteX2" y="connsiteY2"/>
              </a:cxn>
              <a:cxn ang="0">
                <a:pos x="connsiteX3" y="connsiteY3"/>
              </a:cxn>
            </a:cxnLst>
            <a:rect l="l" t="t" r="r" b="b"/>
            <a:pathLst>
              <a:path w="5006032" h="3328918">
                <a:moveTo>
                  <a:pt x="0" y="0"/>
                </a:moveTo>
                <a:lnTo>
                  <a:pt x="5006032" y="0"/>
                </a:lnTo>
                <a:lnTo>
                  <a:pt x="1677114" y="3328918"/>
                </a:lnTo>
                <a:lnTo>
                  <a:pt x="0" y="165180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2"/>
          <p:cNvSpPr/>
          <p:nvPr userDrawn="1"/>
        </p:nvSpPr>
        <p:spPr>
          <a:xfrm>
            <a:off x="0" y="2592518"/>
            <a:ext cx="3523509" cy="4265483"/>
          </a:xfrm>
          <a:custGeom>
            <a:avLst/>
            <a:gdLst>
              <a:gd name="connsiteX0" fmla="*/ 0 w 3523509"/>
              <a:gd name="connsiteY0" fmla="*/ 0 h 4265483"/>
              <a:gd name="connsiteX1" fmla="*/ 3523509 w 3523509"/>
              <a:gd name="connsiteY1" fmla="*/ 3523510 h 4265483"/>
              <a:gd name="connsiteX2" fmla="*/ 2781536 w 3523509"/>
              <a:gd name="connsiteY2" fmla="*/ 4265483 h 4265483"/>
              <a:gd name="connsiteX3" fmla="*/ 0 w 3523509"/>
              <a:gd name="connsiteY3" fmla="*/ 4265483 h 4265483"/>
            </a:gdLst>
            <a:ahLst/>
            <a:cxnLst>
              <a:cxn ang="0">
                <a:pos x="connsiteX0" y="connsiteY0"/>
              </a:cxn>
              <a:cxn ang="0">
                <a:pos x="connsiteX1" y="connsiteY1"/>
              </a:cxn>
              <a:cxn ang="0">
                <a:pos x="connsiteX2" y="connsiteY2"/>
              </a:cxn>
              <a:cxn ang="0">
                <a:pos x="connsiteX3" y="connsiteY3"/>
              </a:cxn>
            </a:cxnLst>
            <a:rect l="l" t="t" r="r" b="b"/>
            <a:pathLst>
              <a:path w="3523509" h="4265483">
                <a:moveTo>
                  <a:pt x="0" y="0"/>
                </a:moveTo>
                <a:lnTo>
                  <a:pt x="3523509" y="3523510"/>
                </a:lnTo>
                <a:lnTo>
                  <a:pt x="2781536" y="4265483"/>
                </a:lnTo>
                <a:lnTo>
                  <a:pt x="0" y="4265483"/>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3"/>
          <p:cNvSpPr/>
          <p:nvPr userDrawn="1"/>
        </p:nvSpPr>
        <p:spPr>
          <a:xfrm rot="10800000">
            <a:off x="7185968" y="3529082"/>
            <a:ext cx="5006032" cy="3328918"/>
          </a:xfrm>
          <a:custGeom>
            <a:avLst/>
            <a:gdLst>
              <a:gd name="connsiteX0" fmla="*/ 0 w 5006032"/>
              <a:gd name="connsiteY0" fmla="*/ 0 h 3328918"/>
              <a:gd name="connsiteX1" fmla="*/ 5006032 w 5006032"/>
              <a:gd name="connsiteY1" fmla="*/ 0 h 3328918"/>
              <a:gd name="connsiteX2" fmla="*/ 1677114 w 5006032"/>
              <a:gd name="connsiteY2" fmla="*/ 3328918 h 3328918"/>
              <a:gd name="connsiteX3" fmla="*/ 0 w 5006032"/>
              <a:gd name="connsiteY3" fmla="*/ 1651805 h 3328918"/>
            </a:gdLst>
            <a:ahLst/>
            <a:cxnLst>
              <a:cxn ang="0">
                <a:pos x="connsiteX0" y="connsiteY0"/>
              </a:cxn>
              <a:cxn ang="0">
                <a:pos x="connsiteX1" y="connsiteY1"/>
              </a:cxn>
              <a:cxn ang="0">
                <a:pos x="connsiteX2" y="connsiteY2"/>
              </a:cxn>
              <a:cxn ang="0">
                <a:pos x="connsiteX3" y="connsiteY3"/>
              </a:cxn>
            </a:cxnLst>
            <a:rect l="l" t="t" r="r" b="b"/>
            <a:pathLst>
              <a:path w="5006032" h="3328918">
                <a:moveTo>
                  <a:pt x="0" y="0"/>
                </a:moveTo>
                <a:lnTo>
                  <a:pt x="5006032" y="0"/>
                </a:lnTo>
                <a:lnTo>
                  <a:pt x="1677114" y="3328918"/>
                </a:lnTo>
                <a:lnTo>
                  <a:pt x="0" y="165180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4"/>
          <p:cNvSpPr/>
          <p:nvPr userDrawn="1"/>
        </p:nvSpPr>
        <p:spPr>
          <a:xfrm rot="10800000">
            <a:off x="8668491" y="0"/>
            <a:ext cx="3523509" cy="4265483"/>
          </a:xfrm>
          <a:custGeom>
            <a:avLst/>
            <a:gdLst>
              <a:gd name="connsiteX0" fmla="*/ 0 w 3523509"/>
              <a:gd name="connsiteY0" fmla="*/ 0 h 4265483"/>
              <a:gd name="connsiteX1" fmla="*/ 3523509 w 3523509"/>
              <a:gd name="connsiteY1" fmla="*/ 3523510 h 4265483"/>
              <a:gd name="connsiteX2" fmla="*/ 2781536 w 3523509"/>
              <a:gd name="connsiteY2" fmla="*/ 4265483 h 4265483"/>
              <a:gd name="connsiteX3" fmla="*/ 0 w 3523509"/>
              <a:gd name="connsiteY3" fmla="*/ 4265483 h 4265483"/>
            </a:gdLst>
            <a:ahLst/>
            <a:cxnLst>
              <a:cxn ang="0">
                <a:pos x="connsiteX0" y="connsiteY0"/>
              </a:cxn>
              <a:cxn ang="0">
                <a:pos x="connsiteX1" y="connsiteY1"/>
              </a:cxn>
              <a:cxn ang="0">
                <a:pos x="connsiteX2" y="connsiteY2"/>
              </a:cxn>
              <a:cxn ang="0">
                <a:pos x="connsiteX3" y="connsiteY3"/>
              </a:cxn>
            </a:cxnLst>
            <a:rect l="l" t="t" r="r" b="b"/>
            <a:pathLst>
              <a:path w="3523509" h="4265483">
                <a:moveTo>
                  <a:pt x="0" y="0"/>
                </a:moveTo>
                <a:lnTo>
                  <a:pt x="3523509" y="3523510"/>
                </a:lnTo>
                <a:lnTo>
                  <a:pt x="2781536" y="4265483"/>
                </a:lnTo>
                <a:lnTo>
                  <a:pt x="0" y="4265483"/>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754"/>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754"/>
          </a:xfrm>
          <a:prstGeom prst="rect">
            <a:avLst/>
          </a:prstGeom>
        </p:spPr>
      </p:pic>
      <p:pic>
        <p:nvPicPr>
          <p:cNvPr id="10" name="图片 9"/>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2194560"/>
            <a:ext cx="4389120" cy="2468880"/>
          </a:xfrm>
          <a:prstGeom prst="rect">
            <a:avLst/>
          </a:prstGeom>
        </p:spPr>
      </p:pic>
      <p:sp>
        <p:nvSpPr>
          <p:cNvPr id="6" name="任意多边形 6"/>
          <p:cNvSpPr/>
          <p:nvPr userDrawn="1">
            <p:custDataLst>
              <p:tags r:id="rId5"/>
            </p:custDataLst>
          </p:nvPr>
        </p:nvSpPr>
        <p:spPr>
          <a:xfrm>
            <a:off x="4878000" y="0"/>
            <a:ext cx="7314000"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1">
                    <a:shade val="5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custDataLst>
              <p:tags r:id="rId6"/>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754"/>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754"/>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754"/>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8"/>
            </p:custDataLst>
          </p:nvPr>
        </p:nvSpPr>
        <p:spPr>
          <a:xfrm>
            <a:off x="988060" y="3898900"/>
            <a:ext cx="1921510" cy="403860"/>
          </a:xfrm>
        </p:spPr>
        <p:txBody>
          <a:bodyPr vert="horz" wrap="square" lIns="90170" tIns="46990" rIns="90170" bIns="46990" anchor="t" anchorCtr="0">
            <a:normAutofit/>
          </a:bodyPr>
          <a:lstStyle>
            <a:lvl1pPr marL="457200" marR="0" indent="-457200" algn="l" rtl="0" eaLnBrk="1" fontAlgn="auto">
              <a:lnSpc>
                <a:spcPct val="100000"/>
              </a:lnSpc>
              <a:spcBef>
                <a:spcPts val="0"/>
              </a:spcBef>
              <a:spcAft>
                <a:spcPts val="0"/>
              </a:spcAft>
              <a:buClrTx/>
              <a:buSzPts val="2000"/>
              <a:buFont typeface="Arial" panose="020B0604020202020204" pitchFamily="34" charset="0"/>
              <a:buNone/>
              <a:defRPr sz="2000" b="0" spc="30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a:t>编辑文本</a:t>
            </a:r>
            <a:endParaRPr lang="zh-CN" altLang="en-US"/>
          </a:p>
        </p:txBody>
      </p:sp>
      <p:sp>
        <p:nvSpPr>
          <p:cNvPr id="2" name="标题 1"/>
          <p:cNvSpPr>
            <a:spLocks noGrp="1"/>
          </p:cNvSpPr>
          <p:nvPr>
            <p:ph type="title" idx="13" hasCustomPrompt="1"/>
            <p:custDataLst>
              <p:tags r:id="rId9"/>
            </p:custDataLst>
          </p:nvPr>
        </p:nvSpPr>
        <p:spPr>
          <a:xfrm>
            <a:off x="888982" y="2555240"/>
            <a:ext cx="4572036" cy="1172210"/>
          </a:xfrm>
        </p:spPr>
        <p:txBody>
          <a:bodyPr vert="horz" wrap="square" lIns="90170" tIns="46990" rIns="90170" bIns="46990" anchor="b"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754"/>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754"/>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2" name="任意多边形 1"/>
          <p:cNvSpPr/>
          <p:nvPr userDrawn="1"/>
        </p:nvSpPr>
        <p:spPr>
          <a:xfrm>
            <a:off x="0" y="0"/>
            <a:ext cx="5006032" cy="3328918"/>
          </a:xfrm>
          <a:custGeom>
            <a:avLst/>
            <a:gdLst>
              <a:gd name="connsiteX0" fmla="*/ 0 w 5006032"/>
              <a:gd name="connsiteY0" fmla="*/ 0 h 3328918"/>
              <a:gd name="connsiteX1" fmla="*/ 5006032 w 5006032"/>
              <a:gd name="connsiteY1" fmla="*/ 0 h 3328918"/>
              <a:gd name="connsiteX2" fmla="*/ 1677114 w 5006032"/>
              <a:gd name="connsiteY2" fmla="*/ 3328918 h 3328918"/>
              <a:gd name="connsiteX3" fmla="*/ 0 w 5006032"/>
              <a:gd name="connsiteY3" fmla="*/ 1651805 h 3328918"/>
            </a:gdLst>
            <a:ahLst/>
            <a:cxnLst>
              <a:cxn ang="0">
                <a:pos x="connsiteX0" y="connsiteY0"/>
              </a:cxn>
              <a:cxn ang="0">
                <a:pos x="connsiteX1" y="connsiteY1"/>
              </a:cxn>
              <a:cxn ang="0">
                <a:pos x="connsiteX2" y="connsiteY2"/>
              </a:cxn>
              <a:cxn ang="0">
                <a:pos x="connsiteX3" y="connsiteY3"/>
              </a:cxn>
            </a:cxnLst>
            <a:rect l="l" t="t" r="r" b="b"/>
            <a:pathLst>
              <a:path w="5006032" h="3328918">
                <a:moveTo>
                  <a:pt x="0" y="0"/>
                </a:moveTo>
                <a:lnTo>
                  <a:pt x="5006032" y="0"/>
                </a:lnTo>
                <a:lnTo>
                  <a:pt x="1677114" y="3328918"/>
                </a:lnTo>
                <a:lnTo>
                  <a:pt x="0" y="165180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2"/>
          <p:cNvSpPr/>
          <p:nvPr userDrawn="1"/>
        </p:nvSpPr>
        <p:spPr>
          <a:xfrm>
            <a:off x="0" y="2592518"/>
            <a:ext cx="3523509" cy="4265483"/>
          </a:xfrm>
          <a:custGeom>
            <a:avLst/>
            <a:gdLst>
              <a:gd name="connsiteX0" fmla="*/ 0 w 3523509"/>
              <a:gd name="connsiteY0" fmla="*/ 0 h 4265483"/>
              <a:gd name="connsiteX1" fmla="*/ 3523509 w 3523509"/>
              <a:gd name="connsiteY1" fmla="*/ 3523510 h 4265483"/>
              <a:gd name="connsiteX2" fmla="*/ 2781536 w 3523509"/>
              <a:gd name="connsiteY2" fmla="*/ 4265483 h 4265483"/>
              <a:gd name="connsiteX3" fmla="*/ 0 w 3523509"/>
              <a:gd name="connsiteY3" fmla="*/ 4265483 h 4265483"/>
            </a:gdLst>
            <a:ahLst/>
            <a:cxnLst>
              <a:cxn ang="0">
                <a:pos x="connsiteX0" y="connsiteY0"/>
              </a:cxn>
              <a:cxn ang="0">
                <a:pos x="connsiteX1" y="connsiteY1"/>
              </a:cxn>
              <a:cxn ang="0">
                <a:pos x="connsiteX2" y="connsiteY2"/>
              </a:cxn>
              <a:cxn ang="0">
                <a:pos x="connsiteX3" y="connsiteY3"/>
              </a:cxn>
            </a:cxnLst>
            <a:rect l="l" t="t" r="r" b="b"/>
            <a:pathLst>
              <a:path w="3523509" h="4265483">
                <a:moveTo>
                  <a:pt x="0" y="0"/>
                </a:moveTo>
                <a:lnTo>
                  <a:pt x="3523509" y="3523510"/>
                </a:lnTo>
                <a:lnTo>
                  <a:pt x="2781536" y="4265483"/>
                </a:lnTo>
                <a:lnTo>
                  <a:pt x="0" y="4265483"/>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3"/>
          <p:cNvSpPr/>
          <p:nvPr userDrawn="1"/>
        </p:nvSpPr>
        <p:spPr>
          <a:xfrm rot="10800000">
            <a:off x="7185968" y="3529082"/>
            <a:ext cx="5006032" cy="3328918"/>
          </a:xfrm>
          <a:custGeom>
            <a:avLst/>
            <a:gdLst>
              <a:gd name="connsiteX0" fmla="*/ 0 w 5006032"/>
              <a:gd name="connsiteY0" fmla="*/ 0 h 3328918"/>
              <a:gd name="connsiteX1" fmla="*/ 5006032 w 5006032"/>
              <a:gd name="connsiteY1" fmla="*/ 0 h 3328918"/>
              <a:gd name="connsiteX2" fmla="*/ 1677114 w 5006032"/>
              <a:gd name="connsiteY2" fmla="*/ 3328918 h 3328918"/>
              <a:gd name="connsiteX3" fmla="*/ 0 w 5006032"/>
              <a:gd name="connsiteY3" fmla="*/ 1651805 h 3328918"/>
            </a:gdLst>
            <a:ahLst/>
            <a:cxnLst>
              <a:cxn ang="0">
                <a:pos x="connsiteX0" y="connsiteY0"/>
              </a:cxn>
              <a:cxn ang="0">
                <a:pos x="connsiteX1" y="connsiteY1"/>
              </a:cxn>
              <a:cxn ang="0">
                <a:pos x="connsiteX2" y="connsiteY2"/>
              </a:cxn>
              <a:cxn ang="0">
                <a:pos x="connsiteX3" y="connsiteY3"/>
              </a:cxn>
            </a:cxnLst>
            <a:rect l="l" t="t" r="r" b="b"/>
            <a:pathLst>
              <a:path w="5006032" h="3328918">
                <a:moveTo>
                  <a:pt x="0" y="0"/>
                </a:moveTo>
                <a:lnTo>
                  <a:pt x="5006032" y="0"/>
                </a:lnTo>
                <a:lnTo>
                  <a:pt x="1677114" y="3328918"/>
                </a:lnTo>
                <a:lnTo>
                  <a:pt x="0" y="165180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4"/>
          <p:cNvSpPr/>
          <p:nvPr userDrawn="1"/>
        </p:nvSpPr>
        <p:spPr>
          <a:xfrm rot="10800000">
            <a:off x="8668491" y="0"/>
            <a:ext cx="3523509" cy="4265483"/>
          </a:xfrm>
          <a:custGeom>
            <a:avLst/>
            <a:gdLst>
              <a:gd name="connsiteX0" fmla="*/ 0 w 3523509"/>
              <a:gd name="connsiteY0" fmla="*/ 0 h 4265483"/>
              <a:gd name="connsiteX1" fmla="*/ 3523509 w 3523509"/>
              <a:gd name="connsiteY1" fmla="*/ 3523510 h 4265483"/>
              <a:gd name="connsiteX2" fmla="*/ 2781536 w 3523509"/>
              <a:gd name="connsiteY2" fmla="*/ 4265483 h 4265483"/>
              <a:gd name="connsiteX3" fmla="*/ 0 w 3523509"/>
              <a:gd name="connsiteY3" fmla="*/ 4265483 h 4265483"/>
            </a:gdLst>
            <a:ahLst/>
            <a:cxnLst>
              <a:cxn ang="0">
                <a:pos x="connsiteX0" y="connsiteY0"/>
              </a:cxn>
              <a:cxn ang="0">
                <a:pos x="connsiteX1" y="connsiteY1"/>
              </a:cxn>
              <a:cxn ang="0">
                <a:pos x="connsiteX2" y="connsiteY2"/>
              </a:cxn>
              <a:cxn ang="0">
                <a:pos x="connsiteX3" y="connsiteY3"/>
              </a:cxn>
            </a:cxnLst>
            <a:rect l="l" t="t" r="r" b="b"/>
            <a:pathLst>
              <a:path w="3523509" h="4265483">
                <a:moveTo>
                  <a:pt x="0" y="0"/>
                </a:moveTo>
                <a:lnTo>
                  <a:pt x="3523509" y="3523510"/>
                </a:lnTo>
                <a:lnTo>
                  <a:pt x="2781536" y="4265483"/>
                </a:lnTo>
                <a:lnTo>
                  <a:pt x="0" y="4265483"/>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754"/>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754"/>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256246"/>
            <a:ext cx="720090" cy="601754"/>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256246"/>
            <a:ext cx="720090" cy="601754"/>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797" y="5504055"/>
            <a:ext cx="1620202" cy="1353945"/>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504055"/>
            <a:ext cx="1620202" cy="1353945"/>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椭圆 1"/>
          <p:cNvSpPr/>
          <p:nvPr userDrawn="1"/>
        </p:nvSpPr>
        <p:spPr>
          <a:xfrm>
            <a:off x="11486684" y="6291262"/>
            <a:ext cx="362435" cy="362435"/>
          </a:xfrm>
          <a:prstGeom prst="ellipse">
            <a:avLst/>
          </a:prstGeom>
          <a:solidFill>
            <a:schemeClr val="bg1">
              <a:lumMod val="6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Shape 13"/>
          <p:cNvSpPr txBox="1"/>
          <p:nvPr userDrawn="1"/>
        </p:nvSpPr>
        <p:spPr>
          <a:xfrm>
            <a:off x="11404113" y="6331607"/>
            <a:ext cx="503762" cy="276981"/>
          </a:xfrm>
          <a:prstGeom prst="rect">
            <a:avLst/>
          </a:prstGeom>
          <a:noFill/>
          <a:ln>
            <a:noFill/>
          </a:ln>
        </p:spPr>
        <p:txBody>
          <a:bodyPr lIns="91413" tIns="45700" rIns="91413" bIns="45700" anchor="ctr" anchorCtr="0">
            <a:noAutofit/>
          </a:bodyPr>
          <a:lstStyle/>
          <a:p>
            <a:pPr marL="0" marR="0" lvl="0" indent="0" algn="ctr" rtl="0">
              <a:spcBef>
                <a:spcPts val="0"/>
              </a:spcBef>
              <a:buSzPct val="25000"/>
              <a:buNone/>
            </a:pPr>
            <a:fld id="{00000000-1234-1234-1234-123412341234}" type="slidenum">
              <a:rPr lang="en-US" sz="1200" b="0" i="0" u="none" strike="noStrike" cap="none" spc="100" baseline="0">
                <a:solidFill>
                  <a:schemeClr val="accent1"/>
                </a:solidFill>
                <a:latin typeface="+mn-lt"/>
                <a:ea typeface="Lato"/>
                <a:cs typeface="Lato"/>
                <a:sym typeface="Lato"/>
              </a:rPr>
            </a:fld>
            <a:endParaRPr lang="en-US" sz="1200" b="0" i="0" u="none" strike="noStrike" cap="none" spc="100" baseline="0" dirty="0">
              <a:solidFill>
                <a:schemeClr val="accent1"/>
              </a:solidFill>
              <a:latin typeface="+mn-lt"/>
              <a:ea typeface="Lato"/>
              <a:cs typeface="Lato"/>
              <a:sym typeface="Lato"/>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23" name="椭圆 22"/>
          <p:cNvSpPr/>
          <p:nvPr userDrawn="1"/>
        </p:nvSpPr>
        <p:spPr>
          <a:xfrm>
            <a:off x="1621894" y="-634912"/>
            <a:ext cx="1567884" cy="1567884"/>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5"/>
          <p:cNvPicPr/>
          <p:nvPr userDrawn="1">
            <p:custDataLst>
              <p:tags r:id="rId2"/>
            </p:custDataLst>
          </p:nvPr>
        </p:nvPicPr>
        <p:blipFill>
          <a:blip r:embed="rId3" r:link="rId4" cstate="email"/>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Title 1"/>
          <p:cNvSpPr>
            <a:spLocks noGrp="1"/>
          </p:cNvSpPr>
          <p:nvPr>
            <p:ph type="ctrTitle" idx="13" hasCustomPrompt="1"/>
            <p:custDataLst>
              <p:tags r:id="rId8"/>
            </p:custDataLst>
          </p:nvPr>
        </p:nvSpPr>
        <p:spPr>
          <a:xfrm>
            <a:off x="2869009" y="1999933"/>
            <a:ext cx="6350000" cy="1342390"/>
          </a:xfrm>
        </p:spPr>
        <p:txBody>
          <a:bodyPr vert="horz" wrap="square" lIns="90170" tIns="46990" rIns="90170" bIns="46990" rtlCol="0" anchor="b" anchorCtr="0">
            <a:normAutofit/>
          </a:bodyPr>
          <a:lstStyle>
            <a:lvl1pPr>
              <a:defRPr lang="zh-CN" altLang="en-US" sz="72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buClrTx/>
              <a:buSzTx/>
              <a:buFontTx/>
            </a:pPr>
            <a:r>
              <a:rPr lang="zh-CN" altLang="en-US" dirty="0"/>
              <a:t>编辑标题</a:t>
            </a:r>
            <a:endParaRPr lang="zh-CN" altLang="en-US" dirty="0"/>
          </a:p>
        </p:txBody>
      </p:sp>
      <p:sp>
        <p:nvSpPr>
          <p:cNvPr id="3" name="Subtitle 2"/>
          <p:cNvSpPr>
            <a:spLocks noGrp="1"/>
          </p:cNvSpPr>
          <p:nvPr>
            <p:ph type="subTitle" idx="14" hasCustomPrompt="1"/>
            <p:custDataLst>
              <p:tags r:id="rId9"/>
            </p:custDataLst>
          </p:nvPr>
        </p:nvSpPr>
        <p:spPr>
          <a:xfrm>
            <a:off x="2869565" y="3593465"/>
            <a:ext cx="6349365" cy="568960"/>
          </a:xfrm>
        </p:spPr>
        <p:txBody>
          <a:bodyPr vert="horz" wrap="square" lIns="90170" tIns="46990" rIns="90170" bIns="46990" rtlCol="0" anchor="t">
            <a:normAutofit/>
          </a:bodyPr>
          <a:lstStyle>
            <a:lvl1pPr>
              <a:defRPr lang="zh-CN" altLang="en-US">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ctr">
              <a:lnSpc>
                <a:spcPct val="120000"/>
              </a:lnSpc>
              <a:spcBef>
                <a:spcPts val="600"/>
              </a:spcBef>
              <a:spcAft>
                <a:spcPts val="0"/>
              </a:spcAft>
              <a:buClrTx/>
              <a:buSzTx/>
              <a:buNone/>
            </a:pPr>
            <a:r>
              <a:rPr lang="zh-CN" altLang="en-US" dirty="0"/>
              <a:t>单击此处编辑副标题</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emf"/><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5" Type="http://schemas.openxmlformats.org/officeDocument/2006/relationships/theme" Target="../theme/theme2.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slideLayout" Target="../slideLayouts/slideLayout10.xml"/><Relationship Id="rId19" Type="http://schemas.openxmlformats.org/officeDocument/2006/relationships/tags" Target="../tags/tag135.xml"/><Relationship Id="rId18" Type="http://schemas.openxmlformats.org/officeDocument/2006/relationships/slideLayout" Target="../slideLayouts/slideLayout26.xml"/><Relationship Id="rId17" Type="http://schemas.openxmlformats.org/officeDocument/2006/relationships/slideLayout" Target="../slideLayouts/slideLayout25.xml"/><Relationship Id="rId16" Type="http://schemas.openxmlformats.org/officeDocument/2006/relationships/slideLayout" Target="../slideLayouts/slideLayout24.xml"/><Relationship Id="rId15" Type="http://schemas.openxmlformats.org/officeDocument/2006/relationships/slideLayout" Target="../slideLayouts/slideLayout23.xml"/><Relationship Id="rId14" Type="http://schemas.openxmlformats.org/officeDocument/2006/relationships/slideLayout" Target="../slideLayouts/slideLayout22.xml"/><Relationship Id="rId13" Type="http://schemas.openxmlformats.org/officeDocument/2006/relationships/slideLayout" Target="../slideLayouts/slideLayout21.xml"/><Relationship Id="rId12" Type="http://schemas.openxmlformats.org/officeDocument/2006/relationships/slideLayout" Target="../slideLayouts/slideLayout20.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5.xml"/><Relationship Id="rId8" Type="http://schemas.openxmlformats.org/officeDocument/2006/relationships/slideLayout" Target="../slideLayouts/slideLayout34.xml"/><Relationship Id="rId7" Type="http://schemas.openxmlformats.org/officeDocument/2006/relationships/slideLayout" Target="../slideLayouts/slideLayout33.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5" Type="http://schemas.openxmlformats.org/officeDocument/2006/relationships/theme" Target="../theme/theme3.xml"/><Relationship Id="rId24" Type="http://schemas.openxmlformats.org/officeDocument/2006/relationships/tags" Target="../tags/tag283.xml"/><Relationship Id="rId23" Type="http://schemas.openxmlformats.org/officeDocument/2006/relationships/tags" Target="../tags/tag282.xml"/><Relationship Id="rId22" Type="http://schemas.openxmlformats.org/officeDocument/2006/relationships/tags" Target="../tags/tag281.xml"/><Relationship Id="rId21" Type="http://schemas.openxmlformats.org/officeDocument/2006/relationships/tags" Target="../tags/tag280.xml"/><Relationship Id="rId20" Type="http://schemas.openxmlformats.org/officeDocument/2006/relationships/tags" Target="../tags/tag279.xml"/><Relationship Id="rId2" Type="http://schemas.openxmlformats.org/officeDocument/2006/relationships/slideLayout" Target="../slideLayouts/slideLayout28.xml"/><Relationship Id="rId19" Type="http://schemas.openxmlformats.org/officeDocument/2006/relationships/tags" Target="../tags/tag278.xml"/><Relationship Id="rId18" Type="http://schemas.openxmlformats.org/officeDocument/2006/relationships/slideLayout" Target="../slideLayouts/slideLayout44.xml"/><Relationship Id="rId17" Type="http://schemas.openxmlformats.org/officeDocument/2006/relationships/slideLayout" Target="../slideLayouts/slideLayout43.xml"/><Relationship Id="rId16" Type="http://schemas.openxmlformats.org/officeDocument/2006/relationships/slideLayout" Target="../slideLayouts/slideLayout42.xml"/><Relationship Id="rId15" Type="http://schemas.openxmlformats.org/officeDocument/2006/relationships/slideLayout" Target="../slideLayouts/slideLayout41.xml"/><Relationship Id="rId14" Type="http://schemas.openxmlformats.org/officeDocument/2006/relationships/slideLayout" Target="../slideLayouts/slideLayout40.xml"/><Relationship Id="rId13" Type="http://schemas.openxmlformats.org/officeDocument/2006/relationships/slideLayout" Target="../slideLayouts/slideLayout39.xml"/><Relationship Id="rId12" Type="http://schemas.openxmlformats.org/officeDocument/2006/relationships/slideLayout" Target="../slideLayouts/slideLayout38.xml"/><Relationship Id="rId11" Type="http://schemas.openxmlformats.org/officeDocument/2006/relationships/slideLayout" Target="../slideLayouts/slideLayout37.xml"/><Relationship Id="rId10" Type="http://schemas.openxmlformats.org/officeDocument/2006/relationships/slideLayout" Target="../slideLayouts/slideLayout36.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9"/>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2.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21.xml"/><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tags" Target="../tags/tag320.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22.xml"/><Relationship Id="rId2" Type="http://schemas.openxmlformats.org/officeDocument/2006/relationships/image" Target="../media/image13.png"/><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23.xml"/><Relationship Id="rId2" Type="http://schemas.openxmlformats.org/officeDocument/2006/relationships/image" Target="../media/image13.png"/><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327.xml"/><Relationship Id="rId6" Type="http://schemas.openxmlformats.org/officeDocument/2006/relationships/image" Target="../media/image13.png"/><Relationship Id="rId5" Type="http://schemas.openxmlformats.org/officeDocument/2006/relationships/image" Target="../media/image23.png"/><Relationship Id="rId4" Type="http://schemas.openxmlformats.org/officeDocument/2006/relationships/tags" Target="../tags/tag326.xml"/><Relationship Id="rId3" Type="http://schemas.openxmlformats.org/officeDocument/2006/relationships/image" Target="../media/image22.jpeg"/><Relationship Id="rId2" Type="http://schemas.openxmlformats.org/officeDocument/2006/relationships/tags" Target="../tags/tag325.xml"/><Relationship Id="rId1" Type="http://schemas.openxmlformats.org/officeDocument/2006/relationships/tags" Target="../tags/tag324.xml"/></Relationships>
</file>

<file path=ppt/slides/_rels/slide14.xml.rels><?xml version="1.0" encoding="UTF-8" standalone="yes"?>
<Relationships xmlns="http://schemas.openxmlformats.org/package/2006/relationships"><Relationship Id="rId9" Type="http://schemas.openxmlformats.org/officeDocument/2006/relationships/image" Target="../media/image28.jpeg"/><Relationship Id="rId8" Type="http://schemas.openxmlformats.org/officeDocument/2006/relationships/image" Target="../media/image27.jpeg"/><Relationship Id="rId7" Type="http://schemas.openxmlformats.org/officeDocument/2006/relationships/image" Target="../media/image26.jpeg"/><Relationship Id="rId6" Type="http://schemas.openxmlformats.org/officeDocument/2006/relationships/image" Target="../media/image25.jpeg"/><Relationship Id="rId5" Type="http://schemas.openxmlformats.org/officeDocument/2006/relationships/tags" Target="../tags/tag331.xml"/><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image" Target="../media/image24.jpeg"/><Relationship Id="rId12" Type="http://schemas.openxmlformats.org/officeDocument/2006/relationships/slideLayout" Target="../slideLayouts/slideLayout8.xml"/><Relationship Id="rId11" Type="http://schemas.openxmlformats.org/officeDocument/2006/relationships/tags" Target="../tags/tag332.xml"/><Relationship Id="rId10" Type="http://schemas.openxmlformats.org/officeDocument/2006/relationships/image" Target="../media/image13.png"/><Relationship Id="rId1" Type="http://schemas.openxmlformats.org/officeDocument/2006/relationships/tags" Target="../tags/tag32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333.xml"/><Relationship Id="rId2" Type="http://schemas.openxmlformats.org/officeDocument/2006/relationships/image" Target="../media/image13.png"/><Relationship Id="rId1" Type="http://schemas.openxmlformats.org/officeDocument/2006/relationships/image" Target="../media/image29.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34.xml"/><Relationship Id="rId2" Type="http://schemas.openxmlformats.org/officeDocument/2006/relationships/image" Target="../media/image13.png"/><Relationship Id="rId1" Type="http://schemas.openxmlformats.org/officeDocument/2006/relationships/image" Target="../media/image30.pn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338.xml"/><Relationship Id="rId5" Type="http://schemas.openxmlformats.org/officeDocument/2006/relationships/image" Target="../media/image13.png"/><Relationship Id="rId4" Type="http://schemas.openxmlformats.org/officeDocument/2006/relationships/image" Target="../media/image31.png"/><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39.xml"/><Relationship Id="rId2" Type="http://schemas.openxmlformats.org/officeDocument/2006/relationships/image" Target="../media/image13.png"/><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34.jpeg"/><Relationship Id="rId1" Type="http://schemas.openxmlformats.org/officeDocument/2006/relationships/image" Target="../media/image3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4.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37.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7.xml"/><Relationship Id="rId4" Type="http://schemas.openxmlformats.org/officeDocument/2006/relationships/tags" Target="../tags/tag342.xml"/><Relationship Id="rId3" Type="http://schemas.openxmlformats.org/officeDocument/2006/relationships/image" Target="../media/image13.png"/><Relationship Id="rId2" Type="http://schemas.openxmlformats.org/officeDocument/2006/relationships/tags" Target="../tags/tag341.xml"/><Relationship Id="rId1" Type="http://schemas.openxmlformats.org/officeDocument/2006/relationships/tags" Target="../tags/tag340.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343.xml"/><Relationship Id="rId1" Type="http://schemas.openxmlformats.org/officeDocument/2006/relationships/image" Target="../media/image38.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3.png"/><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image" Target="../media/image1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3.png"/><Relationship Id="rId2" Type="http://schemas.openxmlformats.org/officeDocument/2006/relationships/image" Target="../media/image16.jpeg"/><Relationship Id="rId1"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4" Type="http://schemas.openxmlformats.org/officeDocument/2006/relationships/slideLayout" Target="../slideLayouts/slideLayout8.xml"/><Relationship Id="rId23" Type="http://schemas.openxmlformats.org/officeDocument/2006/relationships/tags" Target="../tags/tag307.xml"/><Relationship Id="rId22" Type="http://schemas.openxmlformats.org/officeDocument/2006/relationships/image" Target="../media/image13.png"/><Relationship Id="rId21" Type="http://schemas.openxmlformats.org/officeDocument/2006/relationships/tags" Target="../tags/tag306.xml"/><Relationship Id="rId20" Type="http://schemas.openxmlformats.org/officeDocument/2006/relationships/tags" Target="../tags/tag305.xml"/><Relationship Id="rId2" Type="http://schemas.openxmlformats.org/officeDocument/2006/relationships/tags" Target="../tags/tag287.xml"/><Relationship Id="rId19" Type="http://schemas.openxmlformats.org/officeDocument/2006/relationships/tags" Target="../tags/tag304.xml"/><Relationship Id="rId18" Type="http://schemas.openxmlformats.org/officeDocument/2006/relationships/tags" Target="../tags/tag303.xml"/><Relationship Id="rId17" Type="http://schemas.openxmlformats.org/officeDocument/2006/relationships/tags" Target="../tags/tag302.xml"/><Relationship Id="rId16" Type="http://schemas.openxmlformats.org/officeDocument/2006/relationships/tags" Target="../tags/tag301.xml"/><Relationship Id="rId15" Type="http://schemas.openxmlformats.org/officeDocument/2006/relationships/tags" Target="../tags/tag300.xml"/><Relationship Id="rId14" Type="http://schemas.openxmlformats.org/officeDocument/2006/relationships/tags" Target="../tags/tag299.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tags" Target="../tags/tag286.xml"/></Relationships>
</file>

<file path=ppt/slides/_rels/slide9.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5" Type="http://schemas.openxmlformats.org/officeDocument/2006/relationships/slideLayout" Target="../slideLayouts/slideLayout1.xml"/><Relationship Id="rId14" Type="http://schemas.openxmlformats.org/officeDocument/2006/relationships/tags" Target="../tags/tag319.xml"/><Relationship Id="rId13" Type="http://schemas.openxmlformats.org/officeDocument/2006/relationships/image" Target="../media/image13.png"/><Relationship Id="rId12" Type="http://schemas.openxmlformats.org/officeDocument/2006/relationships/image" Target="../media/image18.png"/><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tags" Target="../tags/tag30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sp>
        <p:nvSpPr>
          <p:cNvPr id="29" name="任意多边形 28"/>
          <p:cNvSpPr/>
          <p:nvPr/>
        </p:nvSpPr>
        <p:spPr>
          <a:xfrm>
            <a:off x="1" y="-12701"/>
            <a:ext cx="4702147" cy="6883401"/>
          </a:xfrm>
          <a:custGeom>
            <a:avLst/>
            <a:gdLst>
              <a:gd name="connsiteX0" fmla="*/ 0 w 4702147"/>
              <a:gd name="connsiteY0" fmla="*/ 0 h 6858001"/>
              <a:gd name="connsiteX1" fmla="*/ 3531073 w 4702147"/>
              <a:gd name="connsiteY1" fmla="*/ 0 h 6858001"/>
              <a:gd name="connsiteX2" fmla="*/ 4702147 w 4702147"/>
              <a:gd name="connsiteY2" fmla="*/ 1839672 h 6858001"/>
              <a:gd name="connsiteX3" fmla="*/ 1507644 w 4702147"/>
              <a:gd name="connsiteY3" fmla="*/ 6858001 h 6858001"/>
              <a:gd name="connsiteX4" fmla="*/ 0 w 4702147"/>
              <a:gd name="connsiteY4" fmla="*/ 685800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147" h="6858001">
                <a:moveTo>
                  <a:pt x="0" y="0"/>
                </a:moveTo>
                <a:lnTo>
                  <a:pt x="3531073" y="0"/>
                </a:lnTo>
                <a:lnTo>
                  <a:pt x="4702147" y="1839672"/>
                </a:lnTo>
                <a:lnTo>
                  <a:pt x="1507644" y="6858001"/>
                </a:lnTo>
                <a:lnTo>
                  <a:pt x="0" y="6858001"/>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8523811" y="5712668"/>
            <a:ext cx="2875280" cy="368300"/>
          </a:xfrm>
          <a:prstGeom prst="rect">
            <a:avLst/>
          </a:prstGeom>
          <a:noFill/>
        </p:spPr>
        <p:txBody>
          <a:bodyPr wrap="none" rtlCol="0">
            <a:spAutoFit/>
          </a:bodyPr>
          <a:lstStyle/>
          <a:p>
            <a:pPr algn="r"/>
            <a:r>
              <a:rPr lang="zh-CN" altLang="en-US" spc="200" dirty="0" smtClean="0">
                <a:solidFill>
                  <a:schemeClr val="tx2"/>
                </a:solidFill>
                <a:latin typeface="+mj-ea"/>
                <a:ea typeface="+mj-ea"/>
              </a:rPr>
              <a:t>中</a:t>
            </a:r>
            <a:r>
              <a:rPr lang="zh-CN" altLang="en-US" spc="400" dirty="0" smtClean="0">
                <a:solidFill>
                  <a:schemeClr val="tx2"/>
                </a:solidFill>
                <a:latin typeface="+mj-ea"/>
                <a:ea typeface="+mj-ea"/>
              </a:rPr>
              <a:t>国</a:t>
            </a:r>
            <a:r>
              <a:rPr lang="en-US" altLang="zh-CN" spc="400" dirty="0" smtClean="0">
                <a:solidFill>
                  <a:schemeClr val="tx2"/>
                </a:solidFill>
                <a:latin typeface="+mj-ea"/>
                <a:ea typeface="+mj-ea"/>
              </a:rPr>
              <a:t>·</a:t>
            </a:r>
            <a:r>
              <a:rPr lang="zh-CN" altLang="en-US" spc="200" dirty="0" smtClean="0">
                <a:solidFill>
                  <a:schemeClr val="tx2"/>
                </a:solidFill>
                <a:latin typeface="+mj-ea"/>
                <a:ea typeface="+mj-ea"/>
              </a:rPr>
              <a:t>重庆</a:t>
            </a:r>
            <a:r>
              <a:rPr lang="zh-CN" altLang="en-US" spc="200" dirty="0" smtClean="0">
                <a:solidFill>
                  <a:schemeClr val="tx2"/>
                </a:solidFill>
                <a:latin typeface="+mj-ea"/>
                <a:ea typeface="+mj-ea"/>
              </a:rPr>
              <a:t> </a:t>
            </a:r>
            <a:r>
              <a:rPr lang="en-US" altLang="zh-CN" b="1" spc="200" dirty="0" smtClean="0">
                <a:solidFill>
                  <a:schemeClr val="tx2"/>
                </a:solidFill>
                <a:latin typeface="+mj-lt"/>
              </a:rPr>
              <a:t>/ </a:t>
            </a:r>
            <a:r>
              <a:rPr lang="en-US" altLang="zh-CN" b="1" spc="200" dirty="0" smtClean="0">
                <a:solidFill>
                  <a:schemeClr val="tx2"/>
                </a:solidFill>
                <a:latin typeface="+mj-lt"/>
              </a:rPr>
              <a:t>2022.04</a:t>
            </a:r>
            <a:endParaRPr lang="zh-CN" altLang="en-US" b="1" spc="200" dirty="0">
              <a:solidFill>
                <a:schemeClr val="tx2"/>
              </a:solidFill>
              <a:latin typeface="+mj-lt"/>
            </a:endParaRPr>
          </a:p>
        </p:txBody>
      </p:sp>
      <p:grpSp>
        <p:nvGrpSpPr>
          <p:cNvPr id="3" name="组合 2"/>
          <p:cNvGrpSpPr/>
          <p:nvPr/>
        </p:nvGrpSpPr>
        <p:grpSpPr>
          <a:xfrm>
            <a:off x="1837644" y="4109421"/>
            <a:ext cx="3515661" cy="2748580"/>
            <a:chOff x="1805370" y="3898900"/>
            <a:chExt cx="3784935" cy="2959101"/>
          </a:xfrm>
        </p:grpSpPr>
        <p:sp>
          <p:nvSpPr>
            <p:cNvPr id="22" name="任意多边形 21"/>
            <p:cNvSpPr/>
            <p:nvPr/>
          </p:nvSpPr>
          <p:spPr>
            <a:xfrm>
              <a:off x="2492432" y="3898900"/>
              <a:ext cx="3097873" cy="2470276"/>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1805370" y="4060954"/>
              <a:ext cx="3582670" cy="2797047"/>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5503472" y="4432756"/>
            <a:ext cx="5511444" cy="461665"/>
          </a:xfrm>
          <a:prstGeom prst="rect">
            <a:avLst/>
          </a:prstGeom>
          <a:noFill/>
        </p:spPr>
        <p:txBody>
          <a:bodyPr wrap="none" rtlCol="0">
            <a:spAutoFit/>
          </a:bodyPr>
          <a:lstStyle/>
          <a:p>
            <a:pPr algn="ctr"/>
            <a:r>
              <a:rPr lang="en-US" altLang="zh-CN" sz="2400" b="1" spc="100" dirty="0" smtClean="0">
                <a:solidFill>
                  <a:schemeClr val="tx2"/>
                </a:solidFill>
                <a:latin typeface="Century Gothic" panose="020B0502020202020204" pitchFamily="34" charset="0"/>
                <a:ea typeface="汉仪雅酷黑 45W" panose="02010600030101010101" pitchFamily="34" charset="-122"/>
              </a:rPr>
              <a:t>COMPANY PROFILE / PROMOTION</a:t>
            </a:r>
            <a:endParaRPr lang="en-US" altLang="zh-CN" sz="2400" b="1" spc="100" dirty="0">
              <a:solidFill>
                <a:schemeClr val="tx2"/>
              </a:solidFill>
              <a:latin typeface="Century Gothic" panose="020B0502020202020204" pitchFamily="34" charset="0"/>
              <a:ea typeface="汉仪雅酷黑 45W" panose="02010600030101010101" pitchFamily="34" charset="-122"/>
            </a:endParaRPr>
          </a:p>
        </p:txBody>
      </p:sp>
      <p:sp>
        <p:nvSpPr>
          <p:cNvPr id="27" name="任意多边形 26"/>
          <p:cNvSpPr/>
          <p:nvPr/>
        </p:nvSpPr>
        <p:spPr>
          <a:xfrm>
            <a:off x="0" y="-1"/>
            <a:ext cx="4523836" cy="6858001"/>
          </a:xfrm>
          <a:custGeom>
            <a:avLst/>
            <a:gdLst>
              <a:gd name="connsiteX0" fmla="*/ 0 w 4523836"/>
              <a:gd name="connsiteY0" fmla="*/ 0 h 6858001"/>
              <a:gd name="connsiteX1" fmla="*/ 3352761 w 4523836"/>
              <a:gd name="connsiteY1" fmla="*/ 0 h 6858001"/>
              <a:gd name="connsiteX2" fmla="*/ 4523836 w 4523836"/>
              <a:gd name="connsiteY2" fmla="*/ 1839673 h 6858001"/>
              <a:gd name="connsiteX3" fmla="*/ 1329334 w 4523836"/>
              <a:gd name="connsiteY3" fmla="*/ 6858001 h 6858001"/>
              <a:gd name="connsiteX4" fmla="*/ 0 w 4523836"/>
              <a:gd name="connsiteY4" fmla="*/ 685800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3836" h="6858001">
                <a:moveTo>
                  <a:pt x="0" y="0"/>
                </a:moveTo>
                <a:lnTo>
                  <a:pt x="3352761" y="0"/>
                </a:lnTo>
                <a:lnTo>
                  <a:pt x="4523836" y="1839673"/>
                </a:lnTo>
                <a:lnTo>
                  <a:pt x="1329334" y="6858001"/>
                </a:lnTo>
                <a:lnTo>
                  <a:pt x="0" y="6858001"/>
                </a:lnTo>
                <a:close/>
              </a:path>
            </a:pathLst>
          </a:custGeom>
          <a:blipFill>
            <a:blip r:embed="rId1"/>
            <a:srcRect/>
            <a:stretch>
              <a:fillRect l="-54744" r="-577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120211" y="3110579"/>
            <a:ext cx="6278880" cy="1322070"/>
          </a:xfrm>
          <a:prstGeom prst="rect">
            <a:avLst/>
          </a:prstGeom>
          <a:noFill/>
        </p:spPr>
        <p:txBody>
          <a:bodyPr wrap="none" rtlCol="0">
            <a:spAutoFit/>
          </a:bodyPr>
          <a:lstStyle/>
          <a:p>
            <a:pPr algn="r"/>
            <a:r>
              <a:rPr lang="zh-CN" altLang="en-US" sz="8000" dirty="0" smtClean="0">
                <a:solidFill>
                  <a:schemeClr val="accent1"/>
                </a:solidFill>
                <a:latin typeface="微软雅黑" panose="020B0503020204020204" charset="-122"/>
                <a:ea typeface="微软雅黑" panose="020B0503020204020204" charset="-122"/>
              </a:rPr>
              <a:t>企业宣传简介</a:t>
            </a:r>
            <a:endParaRPr lang="zh-CN" altLang="en-US" sz="8000" dirty="0" smtClean="0">
              <a:solidFill>
                <a:schemeClr val="accent1"/>
              </a:solidFill>
              <a:latin typeface="微软雅黑" panose="020B0503020204020204" charset="-122"/>
              <a:ea typeface="微软雅黑" panose="020B0503020204020204" charset="-122"/>
            </a:endParaRPr>
          </a:p>
        </p:txBody>
      </p:sp>
      <p:sp>
        <p:nvSpPr>
          <p:cNvPr id="20" name="文本框 19"/>
          <p:cNvSpPr txBox="1"/>
          <p:nvPr/>
        </p:nvSpPr>
        <p:spPr>
          <a:xfrm>
            <a:off x="6135060" y="2385853"/>
            <a:ext cx="4246880" cy="583565"/>
          </a:xfrm>
          <a:prstGeom prst="rect">
            <a:avLst/>
          </a:prstGeom>
          <a:noFill/>
        </p:spPr>
        <p:txBody>
          <a:bodyPr wrap="none" rtlCol="0">
            <a:spAutoFit/>
          </a:bodyPr>
          <a:lstStyle/>
          <a:p>
            <a:pPr algn="r"/>
            <a:r>
              <a:rPr lang="zh-CN" altLang="en-US" sz="3200" dirty="0" smtClean="0">
                <a:solidFill>
                  <a:schemeClr val="accent2"/>
                </a:solidFill>
                <a:latin typeface="微软雅黑" panose="020B0503020204020204" charset="-122"/>
                <a:ea typeface="微软雅黑" panose="020B0503020204020204" charset="-122"/>
              </a:rPr>
              <a:t>重庆中慧传媒有限公司</a:t>
            </a:r>
            <a:endParaRPr lang="zh-CN" altLang="en-US" sz="3200" dirty="0" smtClean="0">
              <a:solidFill>
                <a:schemeClr val="accent2"/>
              </a:solidFill>
              <a:latin typeface="微软雅黑" panose="020B0503020204020204" charset="-122"/>
              <a:ea typeface="微软雅黑" panose="020B0503020204020204" charset="-122"/>
            </a:endParaRPr>
          </a:p>
        </p:txBody>
      </p:sp>
      <p:cxnSp>
        <p:nvCxnSpPr>
          <p:cNvPr id="23" name="直接连接符 22"/>
          <p:cNvCxnSpPr/>
          <p:nvPr/>
        </p:nvCxnSpPr>
        <p:spPr>
          <a:xfrm flipV="1">
            <a:off x="6240780" y="2950210"/>
            <a:ext cx="4035425" cy="1905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图片 1" descr="tmp_1ea0776edc812ef5ec55419b92040947"/>
          <p:cNvPicPr>
            <a:picLocks noChangeAspect="1"/>
          </p:cNvPicPr>
          <p:nvPr/>
        </p:nvPicPr>
        <p:blipFill>
          <a:blip r:embed="rId2"/>
          <a:stretch>
            <a:fillRect/>
          </a:stretch>
        </p:blipFill>
        <p:spPr>
          <a:xfrm>
            <a:off x="10207625" y="140335"/>
            <a:ext cx="1826895" cy="1280795"/>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0" y="0"/>
            <a:ext cx="12153900" cy="6858635"/>
          </a:xfrm>
          <a:prstGeom prst="rect">
            <a:avLst/>
          </a:prstGeom>
        </p:spPr>
      </p:pic>
      <p:sp>
        <p:nvSpPr>
          <p:cNvPr id="3" name="矩形 2"/>
          <p:cNvSpPr/>
          <p:nvPr/>
        </p:nvSpPr>
        <p:spPr>
          <a:xfrm>
            <a:off x="10369550" y="0"/>
            <a:ext cx="1584325" cy="688975"/>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tmp_1ea0776edc812ef5ec55419b92040947"/>
          <p:cNvPicPr>
            <a:picLocks noChangeAspect="1"/>
          </p:cNvPicPr>
          <p:nvPr/>
        </p:nvPicPr>
        <p:blipFill>
          <a:blip r:embed="rId3"/>
          <a:stretch>
            <a:fillRect/>
          </a:stretch>
        </p:blipFill>
        <p:spPr>
          <a:xfrm>
            <a:off x="10207625" y="140335"/>
            <a:ext cx="1826895" cy="1280795"/>
          </a:xfrm>
          <a:prstGeom prst="rect">
            <a:avLst/>
          </a:prstGeom>
        </p:spPr>
      </p:pic>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9050" y="0"/>
            <a:ext cx="12172950" cy="6858000"/>
          </a:xfrm>
          <a:prstGeom prst="rect">
            <a:avLst/>
          </a:prstGeom>
        </p:spPr>
      </p:pic>
      <p:sp>
        <p:nvSpPr>
          <p:cNvPr id="3" name="流程图: 联系 2"/>
          <p:cNvSpPr/>
          <p:nvPr/>
        </p:nvSpPr>
        <p:spPr>
          <a:xfrm>
            <a:off x="10316210" y="259715"/>
            <a:ext cx="1584325" cy="688975"/>
          </a:xfrm>
          <a:prstGeom prst="flowChartConnector">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tmp_1ea0776edc812ef5ec55419b92040947"/>
          <p:cNvPicPr>
            <a:picLocks noChangeAspect="1"/>
          </p:cNvPicPr>
          <p:nvPr/>
        </p:nvPicPr>
        <p:blipFill>
          <a:blip r:embed="rId2"/>
          <a:stretch>
            <a:fillRect/>
          </a:stretch>
        </p:blipFill>
        <p:spPr>
          <a:xfrm>
            <a:off x="10207625" y="140335"/>
            <a:ext cx="1826895" cy="1280795"/>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9050" y="0"/>
            <a:ext cx="12153900" cy="6515735"/>
          </a:xfrm>
          <a:prstGeom prst="rect">
            <a:avLst/>
          </a:prstGeom>
        </p:spPr>
      </p:pic>
      <p:sp>
        <p:nvSpPr>
          <p:cNvPr id="3" name="流程图: 联系 2"/>
          <p:cNvSpPr/>
          <p:nvPr/>
        </p:nvSpPr>
        <p:spPr>
          <a:xfrm>
            <a:off x="10154285" y="303530"/>
            <a:ext cx="1875155" cy="774700"/>
          </a:xfrm>
          <a:prstGeom prst="flowChartConnector">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tmp_1ea0776edc812ef5ec55419b92040947"/>
          <p:cNvPicPr>
            <a:picLocks noChangeAspect="1"/>
          </p:cNvPicPr>
          <p:nvPr/>
        </p:nvPicPr>
        <p:blipFill>
          <a:blip r:embed="rId2"/>
          <a:stretch>
            <a:fillRect/>
          </a:stretch>
        </p:blipFill>
        <p:spPr>
          <a:xfrm>
            <a:off x="10207625" y="140335"/>
            <a:ext cx="1826895" cy="1280795"/>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custDataLst>
              <p:tags r:id="rId1"/>
            </p:custDataLst>
          </p:nvPr>
        </p:nvSpPr>
        <p:spPr>
          <a:xfrm>
            <a:off x="1833879" y="5094000"/>
            <a:ext cx="8524239" cy="1154400"/>
          </a:xfrm>
          <a:prstGeom prst="rect">
            <a:avLst/>
          </a:prstGeom>
          <a:noFill/>
        </p:spPr>
        <p:txBody>
          <a:bodyPr wrap="square" rtlCol="0">
            <a:noAutofit/>
          </a:bodyPr>
          <a:p>
            <a:pPr lvl="0">
              <a:lnSpc>
                <a:spcPct val="150000"/>
              </a:lnSpc>
            </a:pPr>
            <a:r>
              <a:rPr lang="zh-CN" altLang="en-US" sz="1600" spc="150" dirty="0">
                <a:solidFill>
                  <a:sysClr val="windowText" lastClr="000000">
                    <a:lumMod val="65000"/>
                    <a:lumOff val="35000"/>
                  </a:sysClr>
                </a:solidFill>
                <a:uFillTx/>
                <a:latin typeface="Arial" panose="020B0604020202020204" pitchFamily="34" charset="0"/>
                <a:ea typeface="微软雅黑" panose="020B0503020204020204" charset="-122"/>
                <a:sym typeface="微软雅黑" panose="020B0503020204020204" charset="-122"/>
              </a:rPr>
              <a:t>点击输入正文</a:t>
            </a:r>
            <a:endParaRPr lang="zh-CN" altLang="en-US" sz="1600" spc="150" dirty="0">
              <a:solidFill>
                <a:sysClr val="windowText" lastClr="000000">
                  <a:lumMod val="65000"/>
                  <a:lumOff val="35000"/>
                </a:sysClr>
              </a:solidFill>
              <a:uFillTx/>
              <a:latin typeface="Arial" panose="020B0604020202020204" pitchFamily="34" charset="0"/>
              <a:ea typeface="微软雅黑" panose="020B0503020204020204" charset="-122"/>
              <a:sym typeface="微软雅黑" panose="020B0503020204020204" charset="-122"/>
            </a:endParaRPr>
          </a:p>
        </p:txBody>
      </p:sp>
      <p:pic>
        <p:nvPicPr>
          <p:cNvPr id="16" name="图片 15"/>
          <p:cNvPicPr>
            <a:picLocks noChangeAspect="1"/>
          </p:cNvPicPr>
          <p:nvPr>
            <p:custDataLst>
              <p:tags r:id="rId2"/>
            </p:custDataLst>
          </p:nvPr>
        </p:nvPicPr>
        <p:blipFill rotWithShape="1">
          <a:blip r:embed="rId3"/>
          <a:srcRect/>
          <a:stretch>
            <a:fillRect/>
          </a:stretch>
        </p:blipFill>
        <p:spPr>
          <a:xfrm>
            <a:off x="1833880" y="1293478"/>
            <a:ext cx="8524240" cy="3580922"/>
          </a:xfrm>
          <a:custGeom>
            <a:avLst/>
            <a:gdLst>
              <a:gd name="connsiteX0" fmla="*/ 0 w 8524240"/>
              <a:gd name="connsiteY0" fmla="*/ 0 h 3500120"/>
              <a:gd name="connsiteX1" fmla="*/ 8524240 w 8524240"/>
              <a:gd name="connsiteY1" fmla="*/ 0 h 3500120"/>
              <a:gd name="connsiteX2" fmla="*/ 8524240 w 8524240"/>
              <a:gd name="connsiteY2" fmla="*/ 3500120 h 3500120"/>
              <a:gd name="connsiteX3" fmla="*/ 0 w 8524240"/>
              <a:gd name="connsiteY3" fmla="*/ 3500120 h 3500120"/>
            </a:gdLst>
            <a:ahLst/>
            <a:cxnLst>
              <a:cxn ang="0">
                <a:pos x="connsiteX0" y="connsiteY0"/>
              </a:cxn>
              <a:cxn ang="0">
                <a:pos x="connsiteX1" y="connsiteY1"/>
              </a:cxn>
              <a:cxn ang="0">
                <a:pos x="connsiteX2" y="connsiteY2"/>
              </a:cxn>
              <a:cxn ang="0">
                <a:pos x="connsiteX3" y="connsiteY3"/>
              </a:cxn>
            </a:cxnLst>
            <a:rect l="l" t="t" r="r" b="b"/>
            <a:pathLst>
              <a:path w="8524240" h="3500120">
                <a:moveTo>
                  <a:pt x="0" y="0"/>
                </a:moveTo>
                <a:lnTo>
                  <a:pt x="8524240" y="0"/>
                </a:lnTo>
                <a:lnTo>
                  <a:pt x="8524240" y="3500120"/>
                </a:lnTo>
                <a:lnTo>
                  <a:pt x="0" y="3500120"/>
                </a:lnTo>
                <a:close/>
              </a:path>
            </a:pathLst>
          </a:custGeom>
        </p:spPr>
      </p:pic>
      <p:sp>
        <p:nvSpPr>
          <p:cNvPr id="12" name="文本框 11"/>
          <p:cNvSpPr txBox="1"/>
          <p:nvPr>
            <p:custDataLst>
              <p:tags r:id="rId4"/>
            </p:custDataLst>
          </p:nvPr>
        </p:nvSpPr>
        <p:spPr>
          <a:xfrm>
            <a:off x="608399" y="265165"/>
            <a:ext cx="1676400" cy="343235"/>
          </a:xfrm>
          <a:prstGeom prst="rect">
            <a:avLst/>
          </a:prstGeom>
          <a:noFill/>
        </p:spPr>
        <p:txBody>
          <a:bodyPr vert="horz" wrap="square" lIns="90000" rIns="90000" rtlCol="0">
            <a:noAutofit/>
          </a:bodyPr>
          <a:p>
            <a:pPr marL="0" marR="0" lvl="0" indent="0" algn="l" defTabSz="914400" rtl="0" eaLnBrk="1" fontAlgn="auto" latinLnBrk="0" hangingPunct="1">
              <a:lnSpc>
                <a:spcPct val="130000"/>
              </a:lnSpc>
              <a:spcBef>
                <a:spcPts val="1000"/>
              </a:spcBef>
              <a:spcAft>
                <a:spcPts val="1000"/>
              </a:spcAft>
              <a:buClrTx/>
              <a:buSzTx/>
              <a:buFontTx/>
              <a:buNone/>
            </a:pP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Light" panose="020B0502040204020203" pitchFamily="34" charset="-122"/>
                <a:cs typeface="Arial" panose="020B0604020202020204" pitchFamily="34" charset="0"/>
                <a:sym typeface="微软雅黑" panose="020B0503020204020204" charset="-122"/>
              </a:rPr>
              <a:t>直播</a:t>
            </a:r>
            <a:r>
              <a:rPr kumimoji="0" lang="en-US" altLang="zh-CN"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Light" panose="020B0502040204020203" pitchFamily="34" charset="-122"/>
                <a:cs typeface="Arial" panose="020B0604020202020204" pitchFamily="34" charset="0"/>
                <a:sym typeface="微软雅黑" panose="020B0503020204020204" charset="-122"/>
              </a:rPr>
              <a:t>+</a:t>
            </a:r>
            <a:r>
              <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Light" panose="020B0502040204020203" pitchFamily="34" charset="-122"/>
                <a:cs typeface="Arial" panose="020B0604020202020204" pitchFamily="34" charset="0"/>
                <a:sym typeface="微软雅黑" panose="020B0503020204020204" charset="-122"/>
              </a:rPr>
              <a:t>直播</a:t>
            </a:r>
            <a:endParaRPr kumimoji="0" lang="zh-CN" altLang="en-US" sz="14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Light" panose="020B0502040204020203" pitchFamily="34" charset="-122"/>
              <a:cs typeface="Arial" panose="020B0604020202020204" pitchFamily="34" charset="0"/>
              <a:sym typeface="微软雅黑" panose="020B0503020204020204" charset="-122"/>
            </a:endParaRPr>
          </a:p>
        </p:txBody>
      </p:sp>
      <p:pic>
        <p:nvPicPr>
          <p:cNvPr id="2" name="图片 1"/>
          <p:cNvPicPr>
            <a:picLocks noChangeAspect="1"/>
          </p:cNvPicPr>
          <p:nvPr/>
        </p:nvPicPr>
        <p:blipFill>
          <a:blip r:embed="rId5"/>
          <a:stretch>
            <a:fillRect/>
          </a:stretch>
        </p:blipFill>
        <p:spPr>
          <a:xfrm>
            <a:off x="47625" y="621665"/>
            <a:ext cx="12144375" cy="6235700"/>
          </a:xfrm>
          <a:prstGeom prst="rect">
            <a:avLst/>
          </a:prstGeom>
        </p:spPr>
      </p:pic>
      <p:sp>
        <p:nvSpPr>
          <p:cNvPr id="3" name="流程图: 联系 2"/>
          <p:cNvSpPr/>
          <p:nvPr/>
        </p:nvSpPr>
        <p:spPr>
          <a:xfrm>
            <a:off x="9991725" y="777240"/>
            <a:ext cx="1939925" cy="904875"/>
          </a:xfrm>
          <a:prstGeom prst="flowChartConnector">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tmp_1ea0776edc812ef5ec55419b92040947"/>
          <p:cNvPicPr>
            <a:picLocks noChangeAspect="1"/>
          </p:cNvPicPr>
          <p:nvPr/>
        </p:nvPicPr>
        <p:blipFill>
          <a:blip r:embed="rId6"/>
          <a:stretch>
            <a:fillRect/>
          </a:stretch>
        </p:blipFill>
        <p:spPr>
          <a:xfrm>
            <a:off x="10207625" y="140335"/>
            <a:ext cx="1826895" cy="128079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p:cNvPicPr>
            <a:picLocks noChangeAspect="1"/>
          </p:cNvPicPr>
          <p:nvPr>
            <p:custDataLst>
              <p:tags r:id="rId1"/>
            </p:custDataLst>
          </p:nvPr>
        </p:nvPicPr>
        <p:blipFill>
          <a:blip r:embed="rId2"/>
          <a:srcRect/>
          <a:stretch>
            <a:fillRect/>
          </a:stretch>
        </p:blipFill>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15" name="文本框 14"/>
          <p:cNvSpPr txBox="1"/>
          <p:nvPr>
            <p:custDataLst>
              <p:tags r:id="rId3"/>
            </p:custDataLst>
          </p:nvPr>
        </p:nvSpPr>
        <p:spPr>
          <a:xfrm>
            <a:off x="7394575" y="920750"/>
            <a:ext cx="4689475" cy="5718810"/>
          </a:xfrm>
          <a:prstGeom prst="rect">
            <a:avLst/>
          </a:prstGeom>
          <a:noFill/>
        </p:spPr>
        <p:txBody>
          <a:bodyPr wrap="square" rtlCol="0" anchor="ctr" anchorCtr="0">
            <a:normAutofit/>
          </a:bodyPr>
          <a:lstStyle/>
          <a:p>
            <a:pPr>
              <a:lnSpc>
                <a:spcPct val="120000"/>
              </a:lnSpc>
            </a:pPr>
            <a:r>
              <a:rPr lang="zh-CN" altLang="en-US" sz="4400" b="1"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直播</a:t>
            </a:r>
            <a:r>
              <a:rPr lang="en-US" altLang="zh-CN" sz="4400" b="1"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a:t>
            </a:r>
            <a:r>
              <a:rPr lang="zh-CN" altLang="en-US" sz="4400" b="1"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直播</a:t>
            </a:r>
            <a:endParaRPr lang="zh-CN" altLang="en-US" sz="4400" b="1"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endParaRPr>
          </a:p>
          <a:p>
            <a:pPr>
              <a:lnSpc>
                <a:spcPct val="120000"/>
              </a:lnSpc>
            </a:pPr>
            <a:endParaRPr lang="zh-CN" altLang="en-US" sz="4400" b="1"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endParaRPr>
          </a:p>
          <a:p>
            <a:pPr>
              <a:lnSpc>
                <a:spcPct val="120000"/>
              </a:lnSpc>
            </a:pPr>
            <a:r>
              <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据抖音官方</a:t>
            </a:r>
            <a:r>
              <a:rPr lang="en-US" altLang="zh-CN"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2021</a:t>
            </a:r>
            <a:r>
              <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年度财报：</a:t>
            </a:r>
            <a:endPar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endParaRPr>
          </a:p>
          <a:p>
            <a:pPr>
              <a:lnSpc>
                <a:spcPct val="120000"/>
              </a:lnSpc>
            </a:pPr>
            <a:r>
              <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直播打商金额</a:t>
            </a:r>
            <a:r>
              <a:rPr lang="en-US" altLang="zh-CN"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2862</a:t>
            </a:r>
            <a:r>
              <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亿，</a:t>
            </a:r>
            <a:endPar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endParaRPr>
          </a:p>
          <a:p>
            <a:pPr>
              <a:lnSpc>
                <a:spcPct val="120000"/>
              </a:lnSpc>
            </a:pPr>
            <a:r>
              <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电商直播金额</a:t>
            </a:r>
            <a:r>
              <a:rPr lang="en-US" altLang="zh-CN"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2000</a:t>
            </a:r>
            <a:r>
              <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亿，</a:t>
            </a:r>
            <a:endPar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endParaRPr>
          </a:p>
          <a:p>
            <a:pPr>
              <a:lnSpc>
                <a:spcPct val="120000"/>
              </a:lnSpc>
            </a:pPr>
            <a:endPar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endParaRPr>
          </a:p>
          <a:p>
            <a:pPr>
              <a:lnSpc>
                <a:spcPct val="120000"/>
              </a:lnSpc>
            </a:pPr>
            <a:r>
              <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我们致力于为每位员工主播创造属于自己的定位以及岗位，娱乐直播</a:t>
            </a:r>
            <a:r>
              <a:rPr lang="en-US" altLang="zh-CN"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a:t>
            </a:r>
            <a:r>
              <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电商直播。</a:t>
            </a:r>
            <a:endPar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endParaRPr>
          </a:p>
          <a:p>
            <a:pPr>
              <a:lnSpc>
                <a:spcPct val="120000"/>
              </a:lnSpc>
            </a:pPr>
            <a:endPar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endParaRPr>
          </a:p>
          <a:p>
            <a:pPr>
              <a:lnSpc>
                <a:spcPct val="120000"/>
              </a:lnSpc>
            </a:pPr>
            <a:r>
              <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rPr>
              <a:t>最终目的主播会成为本地网红主播以及乡村振兴相关板块带货直播。</a:t>
            </a:r>
            <a:endParaRPr lang="zh-CN" altLang="en-US" spc="300">
              <a:solidFill>
                <a:sysClr val="windowText" lastClr="000000">
                  <a:lumMod val="65000"/>
                  <a:lumOff val="35000"/>
                </a:sysClr>
              </a:solidFill>
              <a:latin typeface="Arial" panose="020B0604020202020204" pitchFamily="34" charset="0"/>
              <a:ea typeface="微软雅黑" panose="020B0503020204020204" charset="-122"/>
              <a:cs typeface="Arial" panose="020B0604020202020204" pitchFamily="34" charset="0"/>
            </a:endParaRPr>
          </a:p>
        </p:txBody>
      </p:sp>
      <p:sp>
        <p:nvSpPr>
          <p:cNvPr id="12" name="矩形: 圆角 11"/>
          <p:cNvSpPr/>
          <p:nvPr>
            <p:custDataLst>
              <p:tags r:id="rId4"/>
            </p:custDataLst>
          </p:nvPr>
        </p:nvSpPr>
        <p:spPr>
          <a:xfrm>
            <a:off x="763199" y="605954"/>
            <a:ext cx="907181" cy="313266"/>
          </a:xfrm>
          <a:prstGeom prst="roundRect">
            <a:avLst>
              <a:gd name="adj" fmla="val 50000"/>
            </a:avLst>
          </a:pr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4" name="文本框 33"/>
          <p:cNvSpPr txBox="1"/>
          <p:nvPr>
            <p:custDataLst>
              <p:tags r:id="rId5"/>
            </p:custDataLst>
          </p:nvPr>
        </p:nvSpPr>
        <p:spPr>
          <a:xfrm>
            <a:off x="810268" y="612669"/>
            <a:ext cx="860112" cy="307777"/>
          </a:xfrm>
          <a:prstGeom prst="rect">
            <a:avLst/>
          </a:prstGeom>
          <a:noFill/>
        </p:spPr>
        <p:txBody>
          <a:bodyPr wrap="square" lIns="90000" rtlCol="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400" b="1" i="0" spc="100" baseline="0" noProof="0" dirty="0">
                <a:ln>
                  <a:noFill/>
                </a:ln>
                <a:solidFill>
                  <a:sysClr val="windowText" lastClr="000000">
                    <a:lumMod val="50000"/>
                    <a:lumOff val="50000"/>
                  </a:sysClr>
                </a:solidFill>
                <a:effectLst/>
                <a:uLnTx/>
                <a:uFillTx/>
                <a:latin typeface="Arial" panose="020B0604020202020204" pitchFamily="34" charset="0"/>
                <a:ea typeface="微软雅黑" panose="020B0503020204020204" charset="-122"/>
                <a:cs typeface="Arial" panose="020B0604020202020204" pitchFamily="34" charset="0"/>
              </a:rPr>
              <a:t>LOGO</a:t>
            </a:r>
            <a:endParaRPr kumimoji="0" lang="en-US" altLang="zh-CN" sz="1400" b="1" i="0" spc="100" baseline="0" noProof="0" dirty="0">
              <a:ln>
                <a:noFill/>
              </a:ln>
              <a:solidFill>
                <a:sysClr val="windowText" lastClr="000000">
                  <a:lumMod val="50000"/>
                  <a:lumOff val="50000"/>
                </a:sysClr>
              </a:solidFill>
              <a:effectLst/>
              <a:uLnTx/>
              <a:uFillTx/>
              <a:latin typeface="Arial" panose="020B0604020202020204" pitchFamily="34" charset="0"/>
              <a:ea typeface="微软雅黑" panose="020B0503020204020204" charset="-122"/>
              <a:cs typeface="Arial" panose="020B0604020202020204" pitchFamily="34" charset="0"/>
            </a:endParaRPr>
          </a:p>
        </p:txBody>
      </p:sp>
      <p:pic>
        <p:nvPicPr>
          <p:cNvPr id="101" name="图片 100"/>
          <p:cNvPicPr/>
          <p:nvPr/>
        </p:nvPicPr>
        <p:blipFill>
          <a:blip r:embed="rId6"/>
          <a:stretch>
            <a:fillRect/>
          </a:stretch>
        </p:blipFill>
        <p:spPr>
          <a:xfrm>
            <a:off x="0" y="0"/>
            <a:ext cx="3429635" cy="3253740"/>
          </a:xfrm>
          <a:prstGeom prst="rect">
            <a:avLst/>
          </a:prstGeom>
          <a:noFill/>
          <a:ln w="9525">
            <a:noFill/>
          </a:ln>
        </p:spPr>
      </p:pic>
      <p:pic>
        <p:nvPicPr>
          <p:cNvPr id="102" name="图片 101"/>
          <p:cNvPicPr/>
          <p:nvPr/>
        </p:nvPicPr>
        <p:blipFill>
          <a:blip r:embed="rId7"/>
          <a:stretch>
            <a:fillRect/>
          </a:stretch>
        </p:blipFill>
        <p:spPr>
          <a:xfrm>
            <a:off x="3269615" y="0"/>
            <a:ext cx="3989070" cy="3253740"/>
          </a:xfrm>
          <a:prstGeom prst="rect">
            <a:avLst/>
          </a:prstGeom>
          <a:noFill/>
          <a:ln w="9525">
            <a:noFill/>
          </a:ln>
        </p:spPr>
      </p:pic>
      <p:pic>
        <p:nvPicPr>
          <p:cNvPr id="103" name="图片 102"/>
          <p:cNvPicPr/>
          <p:nvPr/>
        </p:nvPicPr>
        <p:blipFill>
          <a:blip r:embed="rId8"/>
          <a:stretch>
            <a:fillRect/>
          </a:stretch>
        </p:blipFill>
        <p:spPr>
          <a:xfrm>
            <a:off x="0" y="3693795"/>
            <a:ext cx="3269615" cy="3238500"/>
          </a:xfrm>
          <a:prstGeom prst="rect">
            <a:avLst/>
          </a:prstGeom>
          <a:noFill/>
          <a:ln w="9525">
            <a:noFill/>
          </a:ln>
        </p:spPr>
      </p:pic>
      <p:pic>
        <p:nvPicPr>
          <p:cNvPr id="104" name="图片 103"/>
          <p:cNvPicPr/>
          <p:nvPr/>
        </p:nvPicPr>
        <p:blipFill>
          <a:blip r:embed="rId9"/>
          <a:stretch>
            <a:fillRect/>
          </a:stretch>
        </p:blipFill>
        <p:spPr>
          <a:xfrm>
            <a:off x="0" y="0"/>
            <a:ext cx="7258050" cy="6932930"/>
          </a:xfrm>
          <a:prstGeom prst="rect">
            <a:avLst/>
          </a:prstGeom>
          <a:noFill/>
          <a:ln w="9525">
            <a:noFill/>
          </a:ln>
        </p:spPr>
      </p:pic>
      <p:pic>
        <p:nvPicPr>
          <p:cNvPr id="3" name="图片 2" descr="tmp_1ea0776edc812ef5ec55419b92040947"/>
          <p:cNvPicPr>
            <a:picLocks noChangeAspect="1"/>
          </p:cNvPicPr>
          <p:nvPr/>
        </p:nvPicPr>
        <p:blipFill>
          <a:blip r:embed="rId10"/>
          <a:stretch>
            <a:fillRect/>
          </a:stretch>
        </p:blipFill>
        <p:spPr>
          <a:xfrm>
            <a:off x="10207625" y="140335"/>
            <a:ext cx="1826895" cy="128079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3"/>
          </p:nvPr>
        </p:nvSpPr>
        <p:spPr/>
        <p:txBody>
          <a:bodyPr/>
          <a:p>
            <a:endParaRPr lang="zh-CN" altLang="en-US"/>
          </a:p>
        </p:txBody>
      </p:sp>
      <p:sp>
        <p:nvSpPr>
          <p:cNvPr id="3" name="副标题 2"/>
          <p:cNvSpPr>
            <a:spLocks noGrp="1"/>
          </p:cNvSpPr>
          <p:nvPr>
            <p:ph type="subTitle" idx="14"/>
          </p:nvPr>
        </p:nvSpPr>
        <p:spPr/>
        <p:txBody>
          <a:bodyPr/>
          <a:p>
            <a:endParaRPr lang="zh-CN" altLang="en-US"/>
          </a:p>
        </p:txBody>
      </p:sp>
      <p:pic>
        <p:nvPicPr>
          <p:cNvPr id="4" name="图片 3"/>
          <p:cNvPicPr>
            <a:picLocks noChangeAspect="1"/>
          </p:cNvPicPr>
          <p:nvPr/>
        </p:nvPicPr>
        <p:blipFill>
          <a:blip r:embed="rId1"/>
          <a:stretch>
            <a:fillRect/>
          </a:stretch>
        </p:blipFill>
        <p:spPr>
          <a:xfrm>
            <a:off x="0" y="0"/>
            <a:ext cx="12192000" cy="6934200"/>
          </a:xfrm>
          <a:prstGeom prst="rect">
            <a:avLst/>
          </a:prstGeom>
        </p:spPr>
      </p:pic>
      <p:sp>
        <p:nvSpPr>
          <p:cNvPr id="5" name="流程图: 联系 4"/>
          <p:cNvSpPr/>
          <p:nvPr/>
        </p:nvSpPr>
        <p:spPr>
          <a:xfrm>
            <a:off x="10165080" y="194945"/>
            <a:ext cx="1906905" cy="893445"/>
          </a:xfrm>
          <a:prstGeom prst="flowChartConnector">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tmp_1ea0776edc812ef5ec55419b92040947"/>
          <p:cNvPicPr>
            <a:picLocks noChangeAspect="1"/>
          </p:cNvPicPr>
          <p:nvPr/>
        </p:nvPicPr>
        <p:blipFill>
          <a:blip r:embed="rId2"/>
          <a:stretch>
            <a:fillRect/>
          </a:stretch>
        </p:blipFill>
        <p:spPr>
          <a:xfrm>
            <a:off x="10207625" y="140335"/>
            <a:ext cx="1826895" cy="1280795"/>
          </a:xfrm>
          <a:prstGeom prst="rect">
            <a:avLst/>
          </a:prstGeom>
        </p:spPr>
      </p:pic>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8100" y="657225"/>
            <a:ext cx="12153900" cy="5543550"/>
          </a:xfrm>
          <a:prstGeom prst="rect">
            <a:avLst/>
          </a:prstGeom>
        </p:spPr>
      </p:pic>
      <p:sp>
        <p:nvSpPr>
          <p:cNvPr id="3" name="流程图: 联系 2"/>
          <p:cNvSpPr/>
          <p:nvPr/>
        </p:nvSpPr>
        <p:spPr>
          <a:xfrm>
            <a:off x="10262235" y="798195"/>
            <a:ext cx="1744980" cy="979170"/>
          </a:xfrm>
          <a:prstGeom prst="flowChartConnector">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tmp_1ea0776edc812ef5ec55419b92040947"/>
          <p:cNvPicPr>
            <a:picLocks noChangeAspect="1"/>
          </p:cNvPicPr>
          <p:nvPr/>
        </p:nvPicPr>
        <p:blipFill>
          <a:blip r:embed="rId2"/>
          <a:stretch>
            <a:fillRect/>
          </a:stretch>
        </p:blipFill>
        <p:spPr>
          <a:xfrm>
            <a:off x="10207625" y="140335"/>
            <a:ext cx="1826895" cy="1280795"/>
          </a:xfrm>
          <a:prstGeom prst="rect">
            <a:avLst/>
          </a:prstGeom>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custDataLst>
              <p:tags r:id="rId1"/>
            </p:custDataLst>
          </p:nvPr>
        </p:nvSpPr>
        <p:spPr>
          <a:xfrm>
            <a:off x="7383145" y="1755775"/>
            <a:ext cx="4356100" cy="3524885"/>
          </a:xfrm>
          <a:prstGeom prst="rect">
            <a:avLst/>
          </a:prstGeom>
          <a:noFill/>
        </p:spPr>
        <p:txBody>
          <a:bodyPr wrap="square" rtlCol="0" anchor="ctr" anchorCtr="0">
            <a:normAutofit/>
          </a:bodyPr>
          <a:lstStyle/>
          <a:p>
            <a:pPr>
              <a:lnSpc>
                <a:spcPct val="120000"/>
              </a:lnSpc>
            </a:pPr>
            <a:r>
              <a:rPr lang="zh-CN" altLang="en-US" sz="4400" b="1" spc="30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rPr>
              <a:t>使命</a:t>
            </a:r>
            <a:r>
              <a:rPr lang="en-US" altLang="zh-CN" sz="4400" b="1" spc="30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rPr>
              <a:t>——</a:t>
            </a:r>
            <a:endParaRPr lang="zh-CN" altLang="en-US" sz="4400" b="1" spc="30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endParaRPr>
          </a:p>
          <a:p>
            <a:pPr>
              <a:lnSpc>
                <a:spcPct val="120000"/>
              </a:lnSpc>
            </a:pPr>
            <a:r>
              <a:rPr lang="zh-CN" altLang="en-US" sz="4400" b="1" spc="30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rPr>
              <a:t>字节乡村计划</a:t>
            </a:r>
            <a:endParaRPr lang="zh-CN" altLang="en-US" sz="4400" b="1" spc="30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endParaRPr>
          </a:p>
          <a:p>
            <a:pPr>
              <a:lnSpc>
                <a:spcPct val="120000"/>
              </a:lnSpc>
            </a:pPr>
            <a:r>
              <a:rPr lang="zh-CN" altLang="en-US" sz="4400" b="1" spc="30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rPr>
              <a:t>乡村振兴</a:t>
            </a:r>
            <a:endParaRPr lang="zh-CN" altLang="en-US" sz="4400" b="1" spc="30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endParaRPr>
          </a:p>
          <a:p>
            <a:pPr>
              <a:lnSpc>
                <a:spcPct val="120000"/>
              </a:lnSpc>
            </a:pPr>
            <a:r>
              <a:rPr lang="zh-CN" altLang="en-US" sz="4400" b="1" spc="30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rPr>
              <a:t>新农人</a:t>
            </a:r>
            <a:endParaRPr lang="zh-CN" altLang="en-US" sz="4400" b="1" spc="30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endParaRPr>
          </a:p>
        </p:txBody>
      </p:sp>
      <p:sp>
        <p:nvSpPr>
          <p:cNvPr id="20" name="文本框 19"/>
          <p:cNvSpPr txBox="1"/>
          <p:nvPr>
            <p:custDataLst>
              <p:tags r:id="rId2"/>
            </p:custDataLst>
          </p:nvPr>
        </p:nvSpPr>
        <p:spPr>
          <a:xfrm>
            <a:off x="8509000" y="5827924"/>
            <a:ext cx="3230041" cy="428402"/>
          </a:xfrm>
          <a:prstGeom prst="rect">
            <a:avLst/>
          </a:prstGeom>
          <a:noFill/>
        </p:spPr>
        <p:txBody>
          <a:bodyPr wrap="square" rtlCol="0" anchor="b" anchorCtr="0">
            <a:normAutofit/>
          </a:bodyPr>
          <a:lstStyle/>
          <a:p>
            <a:pPr algn="r">
              <a:lnSpc>
                <a:spcPct val="120000"/>
              </a:lnSpc>
            </a:pPr>
            <a:r>
              <a:rPr lang="en-US" altLang="zh-CN" sz="1400" spc="15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rPr>
              <a:t>.</a:t>
            </a:r>
            <a:endParaRPr lang="en-US" altLang="zh-CN" sz="1400" spc="15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endParaRPr>
          </a:p>
          <a:p>
            <a:pPr algn="r">
              <a:lnSpc>
                <a:spcPct val="120000"/>
              </a:lnSpc>
            </a:pPr>
            <a:endParaRPr lang="en-US" altLang="zh-CN" sz="1400" spc="150">
              <a:solidFill>
                <a:sysClr val="windowText" lastClr="000000">
                  <a:lumMod val="65000"/>
                  <a:lumOff val="35000"/>
                </a:sysClr>
              </a:solidFill>
              <a:uFillTx/>
              <a:latin typeface="Arial" panose="020B0604020202020204" pitchFamily="34" charset="0"/>
              <a:ea typeface="微软雅黑" panose="020B0503020204020204" charset="-122"/>
              <a:cs typeface="Arial" panose="020B0604020202020204" pitchFamily="34" charset="0"/>
            </a:endParaRPr>
          </a:p>
        </p:txBody>
      </p:sp>
      <p:sp>
        <p:nvSpPr>
          <p:cNvPr id="12" name="矩形: 圆角 11"/>
          <p:cNvSpPr/>
          <p:nvPr>
            <p:custDataLst>
              <p:tags r:id="rId3"/>
            </p:custDataLst>
          </p:nvPr>
        </p:nvSpPr>
        <p:spPr>
          <a:xfrm>
            <a:off x="763199" y="605954"/>
            <a:ext cx="907181" cy="313266"/>
          </a:xfrm>
          <a:prstGeom prst="roundRect">
            <a:avLst>
              <a:gd name="adj" fmla="val 50000"/>
            </a:avLst>
          </a:pr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pic>
        <p:nvPicPr>
          <p:cNvPr id="2" name="图片 1"/>
          <p:cNvPicPr>
            <a:picLocks noChangeAspect="1"/>
          </p:cNvPicPr>
          <p:nvPr/>
        </p:nvPicPr>
        <p:blipFill>
          <a:blip r:embed="rId4"/>
          <a:stretch>
            <a:fillRect/>
          </a:stretch>
        </p:blipFill>
        <p:spPr>
          <a:xfrm>
            <a:off x="593090" y="1026795"/>
            <a:ext cx="6176010" cy="4982210"/>
          </a:xfrm>
          <a:prstGeom prst="rect">
            <a:avLst/>
          </a:prstGeom>
        </p:spPr>
      </p:pic>
      <p:pic>
        <p:nvPicPr>
          <p:cNvPr id="4" name="图片 3" descr="tmp_1ea0776edc812ef5ec55419b92040947"/>
          <p:cNvPicPr>
            <a:picLocks noChangeAspect="1"/>
          </p:cNvPicPr>
          <p:nvPr/>
        </p:nvPicPr>
        <p:blipFill>
          <a:blip r:embed="rId5"/>
          <a:stretch>
            <a:fillRect/>
          </a:stretch>
        </p:blipFill>
        <p:spPr>
          <a:xfrm>
            <a:off x="10207625" y="140335"/>
            <a:ext cx="1826895" cy="128079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970" y="0"/>
            <a:ext cx="12163425" cy="6858000"/>
          </a:xfrm>
          <a:prstGeom prst="rect">
            <a:avLst/>
          </a:prstGeom>
        </p:spPr>
      </p:pic>
      <p:sp>
        <p:nvSpPr>
          <p:cNvPr id="5" name="矩形 4"/>
          <p:cNvSpPr/>
          <p:nvPr/>
        </p:nvSpPr>
        <p:spPr>
          <a:xfrm>
            <a:off x="10382250" y="-86360"/>
            <a:ext cx="1795145" cy="1034415"/>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tmp_1ea0776edc812ef5ec55419b92040947"/>
          <p:cNvPicPr>
            <a:picLocks noChangeAspect="1"/>
          </p:cNvPicPr>
          <p:nvPr/>
        </p:nvPicPr>
        <p:blipFill>
          <a:blip r:embed="rId2"/>
          <a:stretch>
            <a:fillRect/>
          </a:stretch>
        </p:blipFill>
        <p:spPr>
          <a:xfrm>
            <a:off x="10207625" y="140335"/>
            <a:ext cx="1826895" cy="1280795"/>
          </a:xfrm>
          <a:prstGeom prst="rect">
            <a:avLst/>
          </a:prstGeom>
        </p:spPr>
      </p:pic>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122737" y="4161333"/>
            <a:ext cx="3946526" cy="691257"/>
            <a:chOff x="869268" y="6105837"/>
            <a:chExt cx="3946526" cy="691257"/>
          </a:xfrm>
          <a:solidFill>
            <a:srgbClr val="E6E6E6"/>
          </a:solidFill>
        </p:grpSpPr>
        <p:sp>
          <p:nvSpPr>
            <p:cNvPr id="25" name="椭圆 24"/>
            <p:cNvSpPr/>
            <p:nvPr/>
          </p:nvSpPr>
          <p:spPr>
            <a:xfrm>
              <a:off x="4730830"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730830"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730830"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407553"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407553"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407553"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084276"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084276"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084276"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760999"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760999"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760999"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437870"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437870"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437870"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114593"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114593"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114593"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791316"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791316"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791316"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468040"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468040"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468040"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167561"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2167561"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2167561"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844285"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844285"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844285"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521008"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521008"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521008"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197731"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197731"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197731"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869268"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869268"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69268"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4419211" y="3650004"/>
            <a:ext cx="3353578" cy="369332"/>
          </a:xfrm>
          <a:prstGeom prst="rect">
            <a:avLst/>
          </a:prstGeom>
          <a:noFill/>
        </p:spPr>
        <p:txBody>
          <a:bodyPr wrap="square" rtlCol="0">
            <a:spAutoFit/>
          </a:bodyPr>
          <a:lstStyle/>
          <a:p>
            <a:pPr algn="ctr"/>
            <a:r>
              <a:rPr lang="en-US" altLang="zh-CN" spc="500" dirty="0">
                <a:solidFill>
                  <a:schemeClr val="tx2"/>
                </a:solidFill>
                <a:latin typeface="+mj-lt"/>
                <a:cs typeface="Myriad Arabic" panose="01010101010101010101" pitchFamily="50" charset="-78"/>
              </a:rPr>
              <a:t>SUCCESS CASE</a:t>
            </a:r>
            <a:endParaRPr lang="en-US" altLang="zh-CN" spc="500" dirty="0">
              <a:solidFill>
                <a:schemeClr val="tx2"/>
              </a:solidFill>
              <a:latin typeface="+mj-lt"/>
              <a:cs typeface="Myriad Arabic" panose="01010101010101010101" pitchFamily="50" charset="-78"/>
            </a:endParaRPr>
          </a:p>
        </p:txBody>
      </p:sp>
      <p:grpSp>
        <p:nvGrpSpPr>
          <p:cNvPr id="2" name="组合 1"/>
          <p:cNvGrpSpPr/>
          <p:nvPr/>
        </p:nvGrpSpPr>
        <p:grpSpPr>
          <a:xfrm rot="5400000">
            <a:off x="-1086491" y="2574541"/>
            <a:ext cx="5478899" cy="4283459"/>
            <a:chOff x="-967504" y="3187581"/>
            <a:chExt cx="4694771" cy="3670420"/>
          </a:xfrm>
          <a:blipFill rotWithShape="1">
            <a:blip r:embed="rId1"/>
            <a:stretch>
              <a:fillRect l="-3000" t="-1000" r="-9000" b="-10000"/>
            </a:stretch>
          </a:blipFill>
        </p:grpSpPr>
        <p:sp>
          <p:nvSpPr>
            <p:cNvPr id="13" name="任意多边形 12"/>
            <p:cNvSpPr/>
            <p:nvPr/>
          </p:nvSpPr>
          <p:spPr>
            <a:xfrm>
              <a:off x="-115284" y="3187581"/>
              <a:ext cx="3842551" cy="3064090"/>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967504" y="3388590"/>
              <a:ext cx="4443886" cy="3469411"/>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7975988" y="-921840"/>
            <a:ext cx="5384435" cy="4209606"/>
            <a:chOff x="8462452" y="-921840"/>
            <a:chExt cx="4694771" cy="3670420"/>
          </a:xfrm>
          <a:blipFill rotWithShape="1">
            <a:blip r:embed="rId2"/>
            <a:stretch>
              <a:fillRect l="-154000" t="-72000" r="-102000" b="-27000"/>
            </a:stretch>
          </a:blipFill>
        </p:grpSpPr>
        <p:sp>
          <p:nvSpPr>
            <p:cNvPr id="17" name="任意多边形 16"/>
            <p:cNvSpPr/>
            <p:nvPr/>
          </p:nvSpPr>
          <p:spPr>
            <a:xfrm rot="10800000">
              <a:off x="8462452" y="-315510"/>
              <a:ext cx="3842551" cy="3064090"/>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0800000">
              <a:off x="8713338" y="-921840"/>
              <a:ext cx="4443885" cy="3469411"/>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4541728" y="2802249"/>
            <a:ext cx="3108543" cy="923330"/>
          </a:xfrm>
          <a:prstGeom prst="rect">
            <a:avLst/>
          </a:prstGeom>
          <a:noFill/>
        </p:spPr>
        <p:txBody>
          <a:bodyPr wrap="none" rtlCol="0">
            <a:spAutoFit/>
          </a:bodyPr>
          <a:lstStyle/>
          <a:p>
            <a:pPr algn="ctr"/>
            <a:r>
              <a:rPr lang="zh-CN" altLang="en-US" sz="5400" spc="300" dirty="0">
                <a:solidFill>
                  <a:schemeClr val="tx2"/>
                </a:solidFill>
                <a:latin typeface="+mj-ea"/>
                <a:ea typeface="+mj-ea"/>
              </a:rPr>
              <a:t>成功</a:t>
            </a:r>
            <a:r>
              <a:rPr lang="zh-CN" altLang="en-US" sz="5400" spc="300" dirty="0" smtClean="0">
                <a:solidFill>
                  <a:schemeClr val="tx2"/>
                </a:solidFill>
                <a:latin typeface="+mj-ea"/>
                <a:ea typeface="+mj-ea"/>
              </a:rPr>
              <a:t>案例</a:t>
            </a:r>
            <a:endParaRPr lang="zh-CN" altLang="en-US" sz="5400" spc="300" dirty="0">
              <a:solidFill>
                <a:schemeClr val="tx2"/>
              </a:solidFill>
              <a:latin typeface="+mj-ea"/>
              <a:ea typeface="+mj-ea"/>
            </a:endParaRPr>
          </a:p>
        </p:txBody>
      </p:sp>
      <p:sp>
        <p:nvSpPr>
          <p:cNvPr id="71" name="剪去对角的矩形 70"/>
          <p:cNvSpPr/>
          <p:nvPr/>
        </p:nvSpPr>
        <p:spPr>
          <a:xfrm>
            <a:off x="5672280" y="1727101"/>
            <a:ext cx="847440" cy="847440"/>
          </a:xfrm>
          <a:prstGeom prst="snip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b="1" i="1" dirty="0" smtClean="0">
                <a:solidFill>
                  <a:srgbClr val="F5F5F5"/>
                </a:solidFill>
                <a:latin typeface="Century Gothic" panose="020B0502020202020204" pitchFamily="34" charset="0"/>
              </a:rPr>
              <a:t>04</a:t>
            </a:r>
            <a:endParaRPr lang="zh-CN" altLang="en-US" sz="4400" b="1" i="1" dirty="0">
              <a:solidFill>
                <a:srgbClr val="F5F5F5"/>
              </a:solidFill>
              <a:latin typeface="Century Gothic" panose="020B0502020202020204" pitchFamily="34" charset="0"/>
            </a:endParaRPr>
          </a:p>
        </p:txBody>
      </p:sp>
      <p:pic>
        <p:nvPicPr>
          <p:cNvPr id="4" name="图片 3" descr="tmp_1ea0776edc812ef5ec55419b92040947"/>
          <p:cNvPicPr>
            <a:picLocks noChangeAspect="1"/>
          </p:cNvPicPr>
          <p:nvPr/>
        </p:nvPicPr>
        <p:blipFill>
          <a:blip r:embed="rId3"/>
          <a:stretch>
            <a:fillRect/>
          </a:stretch>
        </p:blipFill>
        <p:spPr>
          <a:xfrm>
            <a:off x="10207625" y="140335"/>
            <a:ext cx="1826895" cy="12807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122737" y="4161333"/>
            <a:ext cx="3946526" cy="691257"/>
            <a:chOff x="869268" y="6105837"/>
            <a:chExt cx="3946526" cy="691257"/>
          </a:xfrm>
          <a:solidFill>
            <a:srgbClr val="E6E6E6"/>
          </a:solidFill>
        </p:grpSpPr>
        <p:sp>
          <p:nvSpPr>
            <p:cNvPr id="25" name="椭圆 24"/>
            <p:cNvSpPr/>
            <p:nvPr/>
          </p:nvSpPr>
          <p:spPr>
            <a:xfrm>
              <a:off x="4730830"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730830"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730830"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407553"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407553"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407553"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084276"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084276"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084276"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760999"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760999"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760999"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437870"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437870"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437870"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114593"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114593"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114593"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791316"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791316"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791316"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468040"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468040"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468040"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167561"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2167561"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2167561"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844285"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844285"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844285"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521008"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521008"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521008"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197731"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197731"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197731"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869268"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869268"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69268"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4419211" y="3650004"/>
            <a:ext cx="3353578" cy="369332"/>
          </a:xfrm>
          <a:prstGeom prst="rect">
            <a:avLst/>
          </a:prstGeom>
          <a:noFill/>
        </p:spPr>
        <p:txBody>
          <a:bodyPr wrap="square" rtlCol="0">
            <a:spAutoFit/>
          </a:bodyPr>
          <a:lstStyle/>
          <a:p>
            <a:pPr algn="ctr"/>
            <a:r>
              <a:rPr lang="en-US" altLang="zh-CN" spc="500" dirty="0">
                <a:solidFill>
                  <a:schemeClr val="tx2"/>
                </a:solidFill>
                <a:latin typeface="+mj-lt"/>
                <a:cs typeface="Myriad Arabic" panose="01010101010101010101" pitchFamily="50" charset="-78"/>
              </a:rPr>
              <a:t>COMPANY PROFILE</a:t>
            </a:r>
            <a:endParaRPr lang="en-US" altLang="zh-CN" spc="500" dirty="0">
              <a:solidFill>
                <a:schemeClr val="tx2"/>
              </a:solidFill>
              <a:latin typeface="+mj-lt"/>
              <a:cs typeface="Myriad Arabic" panose="01010101010101010101" pitchFamily="50" charset="-78"/>
            </a:endParaRPr>
          </a:p>
        </p:txBody>
      </p:sp>
      <p:grpSp>
        <p:nvGrpSpPr>
          <p:cNvPr id="2" name="组合 1"/>
          <p:cNvGrpSpPr/>
          <p:nvPr/>
        </p:nvGrpSpPr>
        <p:grpSpPr>
          <a:xfrm>
            <a:off x="-1086491" y="2574541"/>
            <a:ext cx="5478899" cy="4283459"/>
            <a:chOff x="-967504" y="3187581"/>
            <a:chExt cx="4694771" cy="3670420"/>
          </a:xfrm>
          <a:blipFill rotWithShape="1">
            <a:blip r:embed="rId1"/>
            <a:stretch>
              <a:fillRect l="-77000" t="-72000" r="-102000" b="-27000"/>
            </a:stretch>
          </a:blipFill>
        </p:grpSpPr>
        <p:sp>
          <p:nvSpPr>
            <p:cNvPr id="13" name="任意多边形 12"/>
            <p:cNvSpPr/>
            <p:nvPr/>
          </p:nvSpPr>
          <p:spPr>
            <a:xfrm>
              <a:off x="-115284" y="3187581"/>
              <a:ext cx="3842551" cy="3064090"/>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967504" y="3388590"/>
              <a:ext cx="4443885" cy="3469411"/>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7975988" y="-921840"/>
            <a:ext cx="5384435" cy="4209606"/>
            <a:chOff x="8462452" y="-921840"/>
            <a:chExt cx="4694771" cy="3670420"/>
          </a:xfrm>
        </p:grpSpPr>
        <p:sp>
          <p:nvSpPr>
            <p:cNvPr id="17" name="任意多边形 16"/>
            <p:cNvSpPr/>
            <p:nvPr/>
          </p:nvSpPr>
          <p:spPr>
            <a:xfrm rot="10800000">
              <a:off x="8462452" y="-315510"/>
              <a:ext cx="3842551" cy="3064090"/>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0800000">
              <a:off x="8713338" y="-921840"/>
              <a:ext cx="4443885" cy="3469411"/>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4541728" y="2802249"/>
            <a:ext cx="3108544" cy="923330"/>
          </a:xfrm>
          <a:prstGeom prst="rect">
            <a:avLst/>
          </a:prstGeom>
          <a:noFill/>
        </p:spPr>
        <p:txBody>
          <a:bodyPr wrap="none" rtlCol="0">
            <a:spAutoFit/>
          </a:bodyPr>
          <a:lstStyle/>
          <a:p>
            <a:pPr algn="ctr"/>
            <a:r>
              <a:rPr lang="zh-CN" altLang="en-US" sz="5400" spc="300" dirty="0" smtClean="0">
                <a:solidFill>
                  <a:schemeClr val="tx2"/>
                </a:solidFill>
                <a:latin typeface="+mj-ea"/>
                <a:ea typeface="+mj-ea"/>
              </a:rPr>
              <a:t>企业简介</a:t>
            </a:r>
            <a:endParaRPr lang="zh-CN" altLang="en-US" sz="5400" spc="300" dirty="0">
              <a:solidFill>
                <a:schemeClr val="tx2"/>
              </a:solidFill>
              <a:latin typeface="+mj-ea"/>
              <a:ea typeface="+mj-ea"/>
            </a:endParaRPr>
          </a:p>
        </p:txBody>
      </p:sp>
      <p:sp>
        <p:nvSpPr>
          <p:cNvPr id="71" name="剪去对角的矩形 70"/>
          <p:cNvSpPr/>
          <p:nvPr/>
        </p:nvSpPr>
        <p:spPr>
          <a:xfrm>
            <a:off x="5672280" y="1727101"/>
            <a:ext cx="847440" cy="847440"/>
          </a:xfrm>
          <a:prstGeom prst="snip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b="1" i="1" dirty="0" smtClean="0">
                <a:solidFill>
                  <a:srgbClr val="F5F5F5"/>
                </a:solidFill>
                <a:latin typeface="Century Gothic" panose="020B0502020202020204" pitchFamily="34" charset="0"/>
              </a:rPr>
              <a:t>01</a:t>
            </a:r>
            <a:endParaRPr lang="zh-CN" altLang="en-US" sz="4400" b="1" i="1" dirty="0">
              <a:solidFill>
                <a:srgbClr val="F5F5F5"/>
              </a:solidFill>
              <a:latin typeface="Century Gothic" panose="020B0502020202020204" pitchFamily="34" charset="0"/>
            </a:endParaRPr>
          </a:p>
        </p:txBody>
      </p:sp>
      <p:pic>
        <p:nvPicPr>
          <p:cNvPr id="4" name="图片 3" descr="tmp_1ea0776edc812ef5ec55419b92040947"/>
          <p:cNvPicPr>
            <a:picLocks noChangeAspect="1"/>
          </p:cNvPicPr>
          <p:nvPr/>
        </p:nvPicPr>
        <p:blipFill>
          <a:blip r:embed="rId2"/>
          <a:stretch>
            <a:fillRect/>
          </a:stretch>
        </p:blipFill>
        <p:spPr>
          <a:xfrm>
            <a:off x="10207625" y="140335"/>
            <a:ext cx="1826895" cy="12807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970" y="0"/>
            <a:ext cx="12163425" cy="6858635"/>
          </a:xfrm>
          <a:prstGeom prst="rect">
            <a:avLst/>
          </a:prstGeom>
        </p:spPr>
      </p:pic>
      <p:sp>
        <p:nvSpPr>
          <p:cNvPr id="3" name="矩形 2"/>
          <p:cNvSpPr/>
          <p:nvPr/>
        </p:nvSpPr>
        <p:spPr>
          <a:xfrm>
            <a:off x="9146540" y="248285"/>
            <a:ext cx="2867660" cy="1228725"/>
          </a:xfrm>
          <a:prstGeom prst="rect">
            <a:avLst/>
          </a:prstGeom>
          <a:solidFill>
            <a:srgbClr val="F6F7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tmp_1ea0776edc812ef5ec55419b92040947"/>
          <p:cNvPicPr>
            <a:picLocks noChangeAspect="1"/>
          </p:cNvPicPr>
          <p:nvPr/>
        </p:nvPicPr>
        <p:blipFill>
          <a:blip r:embed="rId2"/>
          <a:stretch>
            <a:fillRect/>
          </a:stretch>
        </p:blipFill>
        <p:spPr>
          <a:xfrm>
            <a:off x="10207625" y="140335"/>
            <a:ext cx="1826895" cy="128079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525" y="-95250"/>
            <a:ext cx="12172950" cy="6953250"/>
          </a:xfrm>
          <a:prstGeom prst="rect">
            <a:avLst/>
          </a:prstGeom>
        </p:spPr>
      </p:pic>
      <p:sp>
        <p:nvSpPr>
          <p:cNvPr id="3" name="矩形 2"/>
          <p:cNvSpPr/>
          <p:nvPr/>
        </p:nvSpPr>
        <p:spPr>
          <a:xfrm>
            <a:off x="9765030" y="-95250"/>
            <a:ext cx="2417445" cy="1147445"/>
          </a:xfrm>
          <a:prstGeom prst="rect">
            <a:avLst/>
          </a:prstGeom>
          <a:solidFill>
            <a:srgbClr val="F6F7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tmp_1ea0776edc812ef5ec55419b92040947"/>
          <p:cNvPicPr>
            <a:picLocks noChangeAspect="1"/>
          </p:cNvPicPr>
          <p:nvPr/>
        </p:nvPicPr>
        <p:blipFill>
          <a:blip r:embed="rId2"/>
          <a:stretch>
            <a:fillRect/>
          </a:stretch>
        </p:blipFill>
        <p:spPr>
          <a:xfrm>
            <a:off x="10207625" y="140335"/>
            <a:ext cx="1826895" cy="128079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55575" y="0"/>
            <a:ext cx="12347575" cy="6858000"/>
          </a:xfrm>
          <a:prstGeom prst="rect">
            <a:avLst/>
          </a:prstGeom>
        </p:spPr>
      </p:pic>
      <p:pic>
        <p:nvPicPr>
          <p:cNvPr id="4" name="图片 3" descr="tmp_1ea0776edc812ef5ec55419b92040947"/>
          <p:cNvPicPr>
            <a:picLocks noChangeAspect="1"/>
          </p:cNvPicPr>
          <p:nvPr/>
        </p:nvPicPr>
        <p:blipFill>
          <a:blip r:embed="rId2"/>
          <a:stretch>
            <a:fillRect/>
          </a:stretch>
        </p:blipFill>
        <p:spPr>
          <a:xfrm>
            <a:off x="10924540" y="96520"/>
            <a:ext cx="1118870" cy="7842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4"/>
            <p:custDataLst>
              <p:tags r:id="rId1"/>
            </p:custDataLst>
          </p:nvPr>
        </p:nvSpPr>
        <p:spPr>
          <a:xfrm>
            <a:off x="988060" y="3898900"/>
            <a:ext cx="2061210" cy="1542415"/>
          </a:xfrm>
        </p:spPr>
        <p:txBody>
          <a:bodyPr>
            <a:normAutofit fontScale="90000"/>
          </a:bodyPr>
          <a:lstStyle/>
          <a:p>
            <a:endParaRPr lang="zh-CN" altLang="en-US"/>
          </a:p>
          <a:p>
            <a:endParaRPr lang="zh-CN" altLang="en-US"/>
          </a:p>
          <a:p>
            <a:endParaRPr lang="zh-CN" altLang="en-US"/>
          </a:p>
          <a:p>
            <a:endParaRPr lang="zh-CN" altLang="en-US"/>
          </a:p>
          <a:p>
            <a:r>
              <a:rPr lang="zh-CN" altLang="en-US" sz="2220">
                <a:solidFill>
                  <a:schemeClr val="bg1"/>
                </a:solidFill>
                <a:effectLst>
                  <a:outerShdw blurRad="38100" dist="25400" dir="5400000" algn="ctr" rotWithShape="0">
                    <a:srgbClr val="6E747A">
                      <a:alpha val="43000"/>
                    </a:srgbClr>
                  </a:outerShdw>
                </a:effectLst>
                <a:latin typeface="微软雅黑" panose="020B0503020204020204" charset="-122"/>
              </a:rPr>
              <a:t>重庆中慧传媒</a:t>
            </a:r>
            <a:endParaRPr lang="zh-CN" altLang="en-US" sz="2220">
              <a:solidFill>
                <a:schemeClr val="bg1"/>
              </a:solidFill>
              <a:effectLst>
                <a:outerShdw blurRad="38100" dist="25400" dir="5400000" algn="ctr" rotWithShape="0">
                  <a:srgbClr val="6E747A">
                    <a:alpha val="43000"/>
                  </a:srgbClr>
                </a:outerShdw>
              </a:effectLst>
              <a:latin typeface="微软雅黑" panose="020B0503020204020204" charset="-122"/>
            </a:endParaRPr>
          </a:p>
        </p:txBody>
      </p:sp>
      <p:sp>
        <p:nvSpPr>
          <p:cNvPr id="2" name="标题 1"/>
          <p:cNvSpPr>
            <a:spLocks noGrp="1"/>
          </p:cNvSpPr>
          <p:nvPr>
            <p:ph type="title" idx="13"/>
            <p:custDataLst>
              <p:tags r:id="rId2"/>
            </p:custDataLst>
          </p:nvPr>
        </p:nvSpPr>
        <p:spPr>
          <a:xfrm>
            <a:off x="739122" y="3594100"/>
            <a:ext cx="4572036" cy="1172210"/>
          </a:xfrm>
        </p:spPr>
        <p:txBody>
          <a:bodyPr>
            <a:normAutofit fontScale="90000"/>
          </a:bodyPr>
          <a:lstStyle/>
          <a:p>
            <a:r>
              <a:rPr lang="zh-CN" altLang="en-US">
                <a:latin typeface="微软雅黑" panose="020B0503020204020204" charset="-122"/>
                <a:ea typeface="微软雅黑" panose="020B0503020204020204" charset="-122"/>
                <a:cs typeface="微软雅黑" panose="020B0503020204020204" charset="-122"/>
              </a:rPr>
              <a:t>推广</a:t>
            </a:r>
            <a:br>
              <a:rPr lang="zh-CN" altLang="en-US">
                <a:latin typeface="微软雅黑" panose="020B0503020204020204" charset="-122"/>
                <a:ea typeface="微软雅黑" panose="020B0503020204020204" charset="-122"/>
                <a:cs typeface="微软雅黑" panose="020B0503020204020204" charset="-122"/>
              </a:rPr>
            </a:br>
            <a:r>
              <a:rPr lang="zh-CN" altLang="en-US">
                <a:latin typeface="微软雅黑" panose="020B0503020204020204" charset="-122"/>
                <a:ea typeface="微软雅黑" panose="020B0503020204020204" charset="-122"/>
                <a:cs typeface="微软雅黑" panose="020B0503020204020204" charset="-122"/>
              </a:rPr>
              <a:t>流量</a:t>
            </a:r>
            <a:br>
              <a:rPr lang="zh-CN" altLang="en-US">
                <a:latin typeface="微软雅黑" panose="020B0503020204020204" charset="-122"/>
                <a:ea typeface="微软雅黑" panose="020B0503020204020204" charset="-122"/>
                <a:cs typeface="微软雅黑" panose="020B0503020204020204" charset="-122"/>
              </a:rPr>
            </a:br>
            <a:r>
              <a:rPr lang="zh-CN" altLang="en-US">
                <a:latin typeface="微软雅黑" panose="020B0503020204020204" charset="-122"/>
                <a:ea typeface="微软雅黑" panose="020B0503020204020204" charset="-122"/>
                <a:cs typeface="微软雅黑" panose="020B0503020204020204" charset="-122"/>
              </a:rPr>
              <a:t>还有</a:t>
            </a:r>
            <a:br>
              <a:rPr lang="zh-CN" altLang="en-US">
                <a:latin typeface="微软雅黑" panose="020B0503020204020204" charset="-122"/>
                <a:ea typeface="微软雅黑" panose="020B0503020204020204" charset="-122"/>
                <a:cs typeface="微软雅黑" panose="020B0503020204020204" charset="-122"/>
              </a:rPr>
            </a:br>
            <a:r>
              <a:rPr lang="zh-CN" altLang="en-US">
                <a:latin typeface="微软雅黑" panose="020B0503020204020204" charset="-122"/>
                <a:ea typeface="微软雅黑" panose="020B0503020204020204" charset="-122"/>
                <a:cs typeface="微软雅黑" panose="020B0503020204020204" charset="-122"/>
              </a:rPr>
              <a:t>直播</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descr="tmp_1ea0776edc812ef5ec55419b92040947"/>
          <p:cNvPicPr>
            <a:picLocks noChangeAspect="1"/>
          </p:cNvPicPr>
          <p:nvPr/>
        </p:nvPicPr>
        <p:blipFill>
          <a:blip r:embed="rId3"/>
          <a:stretch>
            <a:fillRect/>
          </a:stretch>
        </p:blipFill>
        <p:spPr>
          <a:xfrm>
            <a:off x="10207625" y="140335"/>
            <a:ext cx="1826895" cy="128079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
                                  </p:iterate>
                                  <p:childTnLst>
                                    <p:set>
                                      <p:cBhvr>
                                        <p:cTn id="6" dur="1" fill="hold">
                                          <p:stCondLst>
                                            <p:cond delay="0"/>
                                          </p:stCondLst>
                                        </p:cTn>
                                        <p:tgtEl>
                                          <p:spTgt spid="2"/>
                                        </p:tgtEl>
                                        <p:attrNameLst>
                                          <p:attrName>style.visibility</p:attrName>
                                        </p:attrNameLst>
                                      </p:cBhvr>
                                      <p:to>
                                        <p:strVal val="visible"/>
                                      </p:to>
                                    </p:set>
                                    <p:anim to="" calcmode="lin" valueType="num">
                                      <p:cBhvr>
                                        <p:cTn id="7" dur="2000" fill="hold">
                                          <p:stCondLst>
                                            <p:cond delay="0"/>
                                          </p:stCondLst>
                                        </p:cTn>
                                        <p:tgtEl>
                                          <p:spTgt spid="2"/>
                                        </p:tgtEl>
                                        <p:attrNameLst>
                                          <p:attrName>ppt_x</p:attrName>
                                        </p:attrNameLst>
                                      </p:cBhvr>
                                      <p:tavLst>
                                        <p:tav tm="0">
                                          <p:val>
                                            <p:strVal val="#ppt_x-(0.5-#ppt_x)*(1+0.5*#ppt_h-#ppt_y)*16/9&#10;"/>
                                          </p:val>
                                        </p:tav>
                                        <p:tav tm="100000">
                                          <p:val>
                                            <p:strVal val="#ppt_x"/>
                                          </p:val>
                                        </p:tav>
                                      </p:tavLst>
                                    </p:anim>
                                    <p:animEffect filter="fade">
                                      <p:cBhvr>
                                        <p:cTn id="8" dur="2000">
                                          <p:stCondLst>
                                            <p:cond delay="0"/>
                                          </p:stCondLst>
                                        </p:cTn>
                                        <p:tgtEl>
                                          <p:spTgt spid="2"/>
                                        </p:tgtEl>
                                      </p:cBhvr>
                                    </p:animEffect>
                                  </p:childTnLst>
                                </p:cTn>
                              </p:par>
                              <p:par>
                                <p:cTn id="9" presetID="0" presetClass="entr" presetSubtype="0" fill="hold" grpId="0" nodeType="withEffect">
                                  <p:stCondLst>
                                    <p:cond delay="0"/>
                                  </p:stCondLst>
                                  <p:iterate type="lt">
                                    <p:tmPct val="10"/>
                                  </p:iterate>
                                  <p:childTnLst>
                                    <p:set>
                                      <p:cBhvr>
                                        <p:cTn id="10" dur="1" fill="hold">
                                          <p:stCondLst>
                                            <p:cond delay="0"/>
                                          </p:stCondLst>
                                        </p:cTn>
                                        <p:tgtEl>
                                          <p:spTgt spid="3"/>
                                        </p:tgtEl>
                                        <p:attrNameLst>
                                          <p:attrName>style.visibility</p:attrName>
                                        </p:attrNameLst>
                                      </p:cBhvr>
                                      <p:to>
                                        <p:strVal val="visible"/>
                                      </p:to>
                                    </p:set>
                                    <p:anim to="" calcmode="lin" valueType="num">
                                      <p:cBhvr>
                                        <p:cTn id="11" dur="2000" fill="hold">
                                          <p:stCondLst>
                                            <p:cond delay="0"/>
                                          </p:stCondLst>
                                        </p:cTn>
                                        <p:tgtEl>
                                          <p:spTgt spid="3"/>
                                        </p:tgtEl>
                                        <p:attrNameLst>
                                          <p:attrName>ppt_x</p:attrName>
                                        </p:attrNameLst>
                                      </p:cBhvr>
                                      <p:tavLst>
                                        <p:tav tm="0">
                                          <p:val>
                                            <p:strVal val="#ppt_x-(0.5-#ppt_x)*(1+0.5*#ppt_h-#ppt_y)*16/9&#10;"/>
                                          </p:val>
                                        </p:tav>
                                        <p:tav tm="100000">
                                          <p:val>
                                            <p:strVal val="#ppt_x"/>
                                          </p:val>
                                        </p:tav>
                                      </p:tavLst>
                                    </p:anim>
                                    <p:animEffect filter="fade">
                                      <p:cBhvr>
                                        <p:cTn id="12" dur="2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eb4100d7a377fe204d299ddfc82424"/>
          <p:cNvPicPr>
            <a:picLocks noChangeAspect="1"/>
          </p:cNvPicPr>
          <p:nvPr/>
        </p:nvPicPr>
        <p:blipFill>
          <a:blip r:embed="rId1"/>
          <a:stretch>
            <a:fillRect/>
          </a:stretch>
        </p:blipFill>
        <p:spPr>
          <a:xfrm>
            <a:off x="1664335" y="228600"/>
            <a:ext cx="9170035" cy="6275070"/>
          </a:xfrm>
          <a:prstGeom prst="rect">
            <a:avLst/>
          </a:prstGeom>
        </p:spPr>
      </p:pic>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任意多边形 70"/>
          <p:cNvSpPr/>
          <p:nvPr/>
        </p:nvSpPr>
        <p:spPr>
          <a:xfrm>
            <a:off x="6484558" y="-4327"/>
            <a:ext cx="5707442" cy="6861891"/>
          </a:xfrm>
          <a:custGeom>
            <a:avLst/>
            <a:gdLst>
              <a:gd name="connsiteX0" fmla="*/ 3233117 w 5707442"/>
              <a:gd name="connsiteY0" fmla="*/ 0 h 6861891"/>
              <a:gd name="connsiteX1" fmla="*/ 5707442 w 5707442"/>
              <a:gd name="connsiteY1" fmla="*/ 0 h 6861891"/>
              <a:gd name="connsiteX2" fmla="*/ 5707442 w 5707442"/>
              <a:gd name="connsiteY2" fmla="*/ 6861891 h 6861891"/>
              <a:gd name="connsiteX3" fmla="*/ 0 w 5707442"/>
              <a:gd name="connsiteY3" fmla="*/ 6861891 h 6861891"/>
              <a:gd name="connsiteX4" fmla="*/ 3233117 w 5707442"/>
              <a:gd name="connsiteY4" fmla="*/ 0 h 6861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7442" h="6861891">
                <a:moveTo>
                  <a:pt x="3233117" y="0"/>
                </a:moveTo>
                <a:lnTo>
                  <a:pt x="5707442" y="0"/>
                </a:lnTo>
                <a:lnTo>
                  <a:pt x="5707442" y="6861891"/>
                </a:lnTo>
                <a:lnTo>
                  <a:pt x="0" y="6861891"/>
                </a:lnTo>
                <a:lnTo>
                  <a:pt x="323311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p:cNvSpPr/>
          <p:nvPr/>
        </p:nvSpPr>
        <p:spPr>
          <a:xfrm flipH="1" flipV="1">
            <a:off x="6024326" y="-4334"/>
            <a:ext cx="3535868" cy="6861891"/>
          </a:xfrm>
          <a:prstGeom prst="parallelogram">
            <a:avLst>
              <a:gd name="adj" fmla="val 91432"/>
            </a:avLst>
          </a:prstGeom>
          <a:gradFill>
            <a:gsLst>
              <a:gs pos="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菱形 66"/>
          <p:cNvSpPr/>
          <p:nvPr/>
        </p:nvSpPr>
        <p:spPr>
          <a:xfrm>
            <a:off x="5864627" y="1046843"/>
            <a:ext cx="4767642" cy="4767642"/>
          </a:xfrm>
          <a:prstGeom prst="diamond">
            <a:avLst/>
          </a:prstGeom>
          <a:solidFill>
            <a:srgbClr val="FBFBF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pic>
        <p:nvPicPr>
          <p:cNvPr id="68" name="图片占位符 12" descr="C:\Users\HP\Desktop\公司的各种表\图片\8.jpg8"/>
          <p:cNvPicPr>
            <a:picLocks noChangeAspect="1"/>
          </p:cNvPicPr>
          <p:nvPr/>
        </p:nvPicPr>
        <p:blipFill>
          <a:blip r:embed="rId1"/>
          <a:srcRect/>
          <a:stretch>
            <a:fillRect/>
          </a:stretch>
        </p:blipFill>
        <p:spPr>
          <a:xfrm>
            <a:off x="6024245" y="1450975"/>
            <a:ext cx="4404360" cy="4075430"/>
          </a:xfrm>
          <a:prstGeom prst="diamond">
            <a:avLst/>
          </a:prstGeom>
          <a:ln w="76200">
            <a:noFill/>
          </a:ln>
        </p:spPr>
      </p:pic>
      <p:sp>
        <p:nvSpPr>
          <p:cNvPr id="25" name="菱形 24"/>
          <p:cNvSpPr/>
          <p:nvPr/>
        </p:nvSpPr>
        <p:spPr>
          <a:xfrm>
            <a:off x="8316315" y="3341950"/>
            <a:ext cx="2379050" cy="2379050"/>
          </a:xfrm>
          <a:prstGeom prst="diamond">
            <a:avLst/>
          </a:prstGeom>
          <a:noFill/>
          <a:ln w="190500">
            <a:solidFill>
              <a:srgbClr val="FBFBFB">
                <a:alpha val="3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123291" y="395258"/>
            <a:ext cx="1289042" cy="420584"/>
          </a:xfrm>
          <a:prstGeom prst="parallelogram">
            <a:avLst>
              <a:gd name="adj" fmla="val 329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170916" y="317208"/>
            <a:ext cx="1289042" cy="420584"/>
          </a:xfrm>
          <a:prstGeom prst="parallelogram">
            <a:avLst>
              <a:gd name="adj" fmla="val 329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6036" y="274301"/>
            <a:ext cx="758541" cy="707886"/>
          </a:xfrm>
          <a:prstGeom prst="rect">
            <a:avLst/>
          </a:prstGeom>
          <a:noFill/>
        </p:spPr>
        <p:txBody>
          <a:bodyPr wrap="none" rtlCol="0" anchor="ctr">
            <a:spAutoFit/>
          </a:bodyPr>
          <a:lstStyle/>
          <a:p>
            <a:r>
              <a:rPr lang="en-US" altLang="zh-CN" sz="4000" b="1" i="1" dirty="0" smtClean="0">
                <a:solidFill>
                  <a:srgbClr val="FBFBFB"/>
                </a:solidFill>
              </a:rPr>
              <a:t>01</a:t>
            </a:r>
            <a:endParaRPr lang="zh-CN" altLang="en-US" sz="4000" b="1" i="1" dirty="0">
              <a:solidFill>
                <a:srgbClr val="FBFBFB"/>
              </a:solidFill>
            </a:endParaRPr>
          </a:p>
        </p:txBody>
      </p:sp>
      <p:sp>
        <p:nvSpPr>
          <p:cNvPr id="22" name="文本框 21"/>
          <p:cNvSpPr txBox="1"/>
          <p:nvPr/>
        </p:nvSpPr>
        <p:spPr>
          <a:xfrm>
            <a:off x="1225704" y="296878"/>
            <a:ext cx="1877437" cy="584775"/>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pc="100" dirty="0">
                <a:solidFill>
                  <a:schemeClr val="tx2"/>
                </a:solidFill>
                <a:effectLst/>
              </a:rPr>
              <a:t>企业</a:t>
            </a:r>
            <a:r>
              <a:rPr lang="zh-CN" altLang="en-US" spc="100" dirty="0" smtClean="0">
                <a:solidFill>
                  <a:schemeClr val="tx2"/>
                </a:solidFill>
                <a:effectLst/>
              </a:rPr>
              <a:t>简介</a:t>
            </a:r>
            <a:endParaRPr lang="zh-CN" altLang="en-US" spc="100" dirty="0">
              <a:solidFill>
                <a:schemeClr val="tx2"/>
              </a:solidFill>
              <a:effectLst/>
            </a:endParaRPr>
          </a:p>
        </p:txBody>
      </p:sp>
      <p:sp>
        <p:nvSpPr>
          <p:cNvPr id="36" name="Rectangle 6"/>
          <p:cNvSpPr/>
          <p:nvPr/>
        </p:nvSpPr>
        <p:spPr>
          <a:xfrm>
            <a:off x="1442137" y="4473349"/>
            <a:ext cx="2704701" cy="368300"/>
          </a:xfrm>
          <a:prstGeom prst="rect">
            <a:avLst/>
          </a:prstGeom>
        </p:spPr>
        <p:txBody>
          <a:bodyPr wrap="square">
            <a:spAutoFit/>
            <a:scene3d>
              <a:camera prst="orthographicFront"/>
              <a:lightRig rig="threePt" dir="t"/>
            </a:scene3d>
            <a:sp3d contourW="12700"/>
          </a:bodyPr>
          <a:lstStyle/>
          <a:p>
            <a:r>
              <a:rPr lang="en-US">
                <a:solidFill>
                  <a:schemeClr val="tx2"/>
                </a:solidFill>
                <a:sym typeface="+mn-ea"/>
              </a:rPr>
              <a:t>诚信</a:t>
            </a:r>
            <a:r>
              <a:rPr lang="zh-CN" altLang="en-US" dirty="0" smtClean="0">
                <a:solidFill>
                  <a:schemeClr val="tx2"/>
                </a:solidFill>
                <a:latin typeface="+mj-ea"/>
                <a:ea typeface="+mj-ea"/>
              </a:rPr>
              <a:t>为本</a:t>
            </a:r>
            <a:endParaRPr lang="en-US" dirty="0">
              <a:solidFill>
                <a:schemeClr val="tx2"/>
              </a:solidFill>
              <a:latin typeface="+mj-ea"/>
              <a:ea typeface="+mj-ea"/>
            </a:endParaRPr>
          </a:p>
        </p:txBody>
      </p:sp>
      <p:sp>
        <p:nvSpPr>
          <p:cNvPr id="37" name="Rectangle 8"/>
          <p:cNvSpPr/>
          <p:nvPr/>
        </p:nvSpPr>
        <p:spPr>
          <a:xfrm>
            <a:off x="1442137" y="5197711"/>
            <a:ext cx="2700180" cy="368300"/>
          </a:xfrm>
          <a:prstGeom prst="rect">
            <a:avLst/>
          </a:prstGeom>
        </p:spPr>
        <p:txBody>
          <a:bodyPr wrap="square">
            <a:spAutoFit/>
            <a:scene3d>
              <a:camera prst="orthographicFront"/>
              <a:lightRig rig="threePt" dir="t"/>
            </a:scene3d>
            <a:sp3d contourW="12700"/>
          </a:bodyPr>
          <a:lstStyle/>
          <a:p>
            <a:r>
              <a:rPr lang="en-US">
                <a:solidFill>
                  <a:schemeClr val="tx2"/>
                </a:solidFill>
                <a:sym typeface="+mn-ea"/>
              </a:rPr>
              <a:t>合作共赢</a:t>
            </a:r>
            <a:endParaRPr lang="zh-CN" altLang="en-US" dirty="0">
              <a:solidFill>
                <a:schemeClr val="tx2"/>
              </a:solidFill>
              <a:latin typeface="+mj-ea"/>
              <a:ea typeface="+mj-ea"/>
            </a:endParaRPr>
          </a:p>
        </p:txBody>
      </p:sp>
      <p:grpSp>
        <p:nvGrpSpPr>
          <p:cNvPr id="38" name="组合 37"/>
          <p:cNvGrpSpPr/>
          <p:nvPr/>
        </p:nvGrpSpPr>
        <p:grpSpPr>
          <a:xfrm>
            <a:off x="870637" y="5140591"/>
            <a:ext cx="514350" cy="514350"/>
            <a:chOff x="374073" y="-703305"/>
            <a:chExt cx="514350" cy="514350"/>
          </a:xfrm>
        </p:grpSpPr>
        <p:sp>
          <p:nvSpPr>
            <p:cNvPr id="39" name="Oval 10"/>
            <p:cNvSpPr/>
            <p:nvPr/>
          </p:nvSpPr>
          <p:spPr>
            <a:xfrm>
              <a:off x="374073" y="-703305"/>
              <a:ext cx="514350" cy="5143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40" name="PA_AutoShape 112"/>
            <p:cNvSpPr>
              <a:spLocks noChangeAspect="1"/>
            </p:cNvSpPr>
            <p:nvPr>
              <p:custDataLst>
                <p:tags r:id="rId2"/>
              </p:custDataLst>
            </p:nvPr>
          </p:nvSpPr>
          <p:spPr bwMode="auto">
            <a:xfrm>
              <a:off x="503448" y="-574148"/>
              <a:ext cx="255600" cy="25603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41" name="组合 40"/>
          <p:cNvGrpSpPr/>
          <p:nvPr/>
        </p:nvGrpSpPr>
        <p:grpSpPr>
          <a:xfrm>
            <a:off x="870637" y="4416229"/>
            <a:ext cx="514350" cy="514350"/>
            <a:chOff x="574218" y="-860825"/>
            <a:chExt cx="514350" cy="514350"/>
          </a:xfrm>
        </p:grpSpPr>
        <p:sp>
          <p:nvSpPr>
            <p:cNvPr id="42" name="Oval 16"/>
            <p:cNvSpPr/>
            <p:nvPr/>
          </p:nvSpPr>
          <p:spPr>
            <a:xfrm>
              <a:off x="574218" y="-860825"/>
              <a:ext cx="514350" cy="514350"/>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43" name="任意多边形 42"/>
            <p:cNvSpPr/>
            <p:nvPr/>
          </p:nvSpPr>
          <p:spPr bwMode="auto">
            <a:xfrm>
              <a:off x="700879" y="-743683"/>
              <a:ext cx="261029" cy="261017"/>
            </a:xfrm>
            <a:custGeom>
              <a:avLst/>
              <a:gdLst>
                <a:gd name="connsiteX0" fmla="*/ 65485 w 464344"/>
                <a:gd name="connsiteY0" fmla="*/ 391584 h 464323"/>
                <a:gd name="connsiteX1" fmla="*/ 58209 w 464344"/>
                <a:gd name="connsiteY1" fmla="*/ 398860 h 464323"/>
                <a:gd name="connsiteX2" fmla="*/ 65485 w 464344"/>
                <a:gd name="connsiteY2" fmla="*/ 406136 h 464323"/>
                <a:gd name="connsiteX3" fmla="*/ 72761 w 464344"/>
                <a:gd name="connsiteY3" fmla="*/ 398860 h 464323"/>
                <a:gd name="connsiteX4" fmla="*/ 65485 w 464344"/>
                <a:gd name="connsiteY4" fmla="*/ 391584 h 464323"/>
                <a:gd name="connsiteX5" fmla="*/ 65485 w 464344"/>
                <a:gd name="connsiteY5" fmla="*/ 377032 h 464323"/>
                <a:gd name="connsiteX6" fmla="*/ 87313 w 464344"/>
                <a:gd name="connsiteY6" fmla="*/ 398860 h 464323"/>
                <a:gd name="connsiteX7" fmla="*/ 65485 w 464344"/>
                <a:gd name="connsiteY7" fmla="*/ 420686 h 464323"/>
                <a:gd name="connsiteX8" fmla="*/ 43656 w 464344"/>
                <a:gd name="connsiteY8" fmla="*/ 398860 h 464323"/>
                <a:gd name="connsiteX9" fmla="*/ 65485 w 464344"/>
                <a:gd name="connsiteY9" fmla="*/ 377032 h 464323"/>
                <a:gd name="connsiteX10" fmla="*/ 43511 w 464344"/>
                <a:gd name="connsiteY10" fmla="*/ 174129 h 464323"/>
                <a:gd name="connsiteX11" fmla="*/ 29000 w 464344"/>
                <a:gd name="connsiteY11" fmla="*/ 188618 h 464323"/>
                <a:gd name="connsiteX12" fmla="*/ 29000 w 464344"/>
                <a:gd name="connsiteY12" fmla="*/ 420812 h 464323"/>
                <a:gd name="connsiteX13" fmla="*/ 43511 w 464344"/>
                <a:gd name="connsiteY13" fmla="*/ 435301 h 464323"/>
                <a:gd name="connsiteX14" fmla="*/ 87043 w 464344"/>
                <a:gd name="connsiteY14" fmla="*/ 435301 h 464323"/>
                <a:gd name="connsiteX15" fmla="*/ 101554 w 464344"/>
                <a:gd name="connsiteY15" fmla="*/ 420812 h 464323"/>
                <a:gd name="connsiteX16" fmla="*/ 101554 w 464344"/>
                <a:gd name="connsiteY16" fmla="*/ 188618 h 464323"/>
                <a:gd name="connsiteX17" fmla="*/ 87043 w 464344"/>
                <a:gd name="connsiteY17" fmla="*/ 174129 h 464323"/>
                <a:gd name="connsiteX18" fmla="*/ 232172 w 464344"/>
                <a:gd name="connsiteY18" fmla="*/ 29021 h 464323"/>
                <a:gd name="connsiteX19" fmla="*/ 217640 w 464344"/>
                <a:gd name="connsiteY19" fmla="*/ 43532 h 464323"/>
                <a:gd name="connsiteX20" fmla="*/ 130575 w 464344"/>
                <a:gd name="connsiteY20" fmla="*/ 180600 h 464323"/>
                <a:gd name="connsiteX21" fmla="*/ 127587 w 464344"/>
                <a:gd name="connsiteY21" fmla="*/ 181696 h 464323"/>
                <a:gd name="connsiteX22" fmla="*/ 116065 w 464344"/>
                <a:gd name="connsiteY22" fmla="*/ 196809 h 464323"/>
                <a:gd name="connsiteX23" fmla="*/ 116194 w 464344"/>
                <a:gd name="connsiteY23" fmla="*/ 397229 h 464323"/>
                <a:gd name="connsiteX24" fmla="*/ 128469 w 464344"/>
                <a:gd name="connsiteY24" fmla="*/ 409999 h 464323"/>
                <a:gd name="connsiteX25" fmla="*/ 195712 w 464344"/>
                <a:gd name="connsiteY25" fmla="*/ 426036 h 464323"/>
                <a:gd name="connsiteX26" fmla="*/ 276113 w 464344"/>
                <a:gd name="connsiteY26" fmla="*/ 435301 h 464323"/>
                <a:gd name="connsiteX27" fmla="*/ 355438 w 464344"/>
                <a:gd name="connsiteY27" fmla="*/ 435301 h 464323"/>
                <a:gd name="connsiteX28" fmla="*/ 381837 w 464344"/>
                <a:gd name="connsiteY28" fmla="*/ 422639 h 464323"/>
                <a:gd name="connsiteX29" fmla="*/ 385878 w 464344"/>
                <a:gd name="connsiteY29" fmla="*/ 412191 h 464323"/>
                <a:gd name="connsiteX30" fmla="*/ 370938 w 464344"/>
                <a:gd name="connsiteY30" fmla="*/ 391790 h 464323"/>
                <a:gd name="connsiteX31" fmla="*/ 348172 w 464344"/>
                <a:gd name="connsiteY31" fmla="*/ 391790 h 464323"/>
                <a:gd name="connsiteX32" fmla="*/ 340927 w 464344"/>
                <a:gd name="connsiteY32" fmla="*/ 384524 h 464323"/>
                <a:gd name="connsiteX33" fmla="*/ 348172 w 464344"/>
                <a:gd name="connsiteY33" fmla="*/ 377258 h 464323"/>
                <a:gd name="connsiteX34" fmla="*/ 371841 w 464344"/>
                <a:gd name="connsiteY34" fmla="*/ 377258 h 464323"/>
                <a:gd name="connsiteX35" fmla="*/ 410149 w 464344"/>
                <a:gd name="connsiteY35" fmla="*/ 349053 h 464323"/>
                <a:gd name="connsiteX36" fmla="*/ 391317 w 464344"/>
                <a:gd name="connsiteY36" fmla="*/ 319236 h 464323"/>
                <a:gd name="connsiteX37" fmla="*/ 362747 w 464344"/>
                <a:gd name="connsiteY37" fmla="*/ 319236 h 464323"/>
                <a:gd name="connsiteX38" fmla="*/ 355503 w 464344"/>
                <a:gd name="connsiteY38" fmla="*/ 311970 h 464323"/>
                <a:gd name="connsiteX39" fmla="*/ 362747 w 464344"/>
                <a:gd name="connsiteY39" fmla="*/ 304726 h 464323"/>
                <a:gd name="connsiteX40" fmla="*/ 397229 w 464344"/>
                <a:gd name="connsiteY40" fmla="*/ 304726 h 464323"/>
                <a:gd name="connsiteX41" fmla="*/ 428615 w 464344"/>
                <a:gd name="connsiteY41" fmla="*/ 273425 h 464323"/>
                <a:gd name="connsiteX42" fmla="*/ 405398 w 464344"/>
                <a:gd name="connsiteY42" fmla="*/ 246683 h 464323"/>
                <a:gd name="connsiteX43" fmla="*/ 377258 w 464344"/>
                <a:gd name="connsiteY43" fmla="*/ 246683 h 464323"/>
                <a:gd name="connsiteX44" fmla="*/ 370013 w 464344"/>
                <a:gd name="connsiteY44" fmla="*/ 239417 h 464323"/>
                <a:gd name="connsiteX45" fmla="*/ 377258 w 464344"/>
                <a:gd name="connsiteY45" fmla="*/ 232172 h 464323"/>
                <a:gd name="connsiteX46" fmla="*/ 406279 w 464344"/>
                <a:gd name="connsiteY46" fmla="*/ 232172 h 464323"/>
                <a:gd name="connsiteX47" fmla="*/ 435000 w 464344"/>
                <a:gd name="connsiteY47" fmla="*/ 210911 h 464323"/>
                <a:gd name="connsiteX48" fmla="*/ 435301 w 464344"/>
                <a:gd name="connsiteY48" fmla="*/ 201775 h 464323"/>
                <a:gd name="connsiteX49" fmla="*/ 418082 w 464344"/>
                <a:gd name="connsiteY49" fmla="*/ 179568 h 464323"/>
                <a:gd name="connsiteX50" fmla="*/ 261172 w 464344"/>
                <a:gd name="connsiteY50" fmla="*/ 174129 h 464323"/>
                <a:gd name="connsiteX51" fmla="*/ 274608 w 464344"/>
                <a:gd name="connsiteY51" fmla="*/ 97899 h 464323"/>
                <a:gd name="connsiteX52" fmla="*/ 232172 w 464344"/>
                <a:gd name="connsiteY52" fmla="*/ 29021 h 464323"/>
                <a:gd name="connsiteX53" fmla="*/ 232172 w 464344"/>
                <a:gd name="connsiteY53" fmla="*/ 0 h 464323"/>
                <a:gd name="connsiteX54" fmla="*/ 303629 w 464344"/>
                <a:gd name="connsiteY54" fmla="*/ 97899 h 464323"/>
                <a:gd name="connsiteX55" fmla="*/ 300018 w 464344"/>
                <a:gd name="connsiteY55" fmla="*/ 145602 h 464323"/>
                <a:gd name="connsiteX56" fmla="*/ 423198 w 464344"/>
                <a:gd name="connsiteY56" fmla="*/ 151965 h 464323"/>
                <a:gd name="connsiteX57" fmla="*/ 464344 w 464344"/>
                <a:gd name="connsiteY57" fmla="*/ 201775 h 464323"/>
                <a:gd name="connsiteX58" fmla="*/ 464151 w 464344"/>
                <a:gd name="connsiteY58" fmla="*/ 209041 h 464323"/>
                <a:gd name="connsiteX59" fmla="*/ 463979 w 464344"/>
                <a:gd name="connsiteY59" fmla="*/ 212072 h 464323"/>
                <a:gd name="connsiteX60" fmla="*/ 451596 w 464344"/>
                <a:gd name="connsiteY60" fmla="*/ 243652 h 464323"/>
                <a:gd name="connsiteX61" fmla="*/ 457228 w 464344"/>
                <a:gd name="connsiteY61" fmla="*/ 278069 h 464323"/>
                <a:gd name="connsiteX62" fmla="*/ 437838 w 464344"/>
                <a:gd name="connsiteY62" fmla="*/ 318226 h 464323"/>
                <a:gd name="connsiteX63" fmla="*/ 437816 w 464344"/>
                <a:gd name="connsiteY63" fmla="*/ 357781 h 464323"/>
                <a:gd name="connsiteX64" fmla="*/ 413954 w 464344"/>
                <a:gd name="connsiteY64" fmla="*/ 395208 h 464323"/>
                <a:gd name="connsiteX65" fmla="*/ 413610 w 464344"/>
                <a:gd name="connsiteY65" fmla="*/ 420747 h 464323"/>
                <a:gd name="connsiteX66" fmla="*/ 407419 w 464344"/>
                <a:gd name="connsiteY66" fmla="*/ 436355 h 464323"/>
                <a:gd name="connsiteX67" fmla="*/ 355438 w 464344"/>
                <a:gd name="connsiteY67" fmla="*/ 464323 h 464323"/>
                <a:gd name="connsiteX68" fmla="*/ 276113 w 464344"/>
                <a:gd name="connsiteY68" fmla="*/ 464323 h 464323"/>
                <a:gd name="connsiteX69" fmla="*/ 189435 w 464344"/>
                <a:gd name="connsiteY69" fmla="*/ 454348 h 464323"/>
                <a:gd name="connsiteX70" fmla="*/ 130575 w 464344"/>
                <a:gd name="connsiteY70" fmla="*/ 440525 h 464323"/>
                <a:gd name="connsiteX71" fmla="*/ 129931 w 464344"/>
                <a:gd name="connsiteY71" fmla="*/ 440375 h 464323"/>
                <a:gd name="connsiteX72" fmla="*/ 126448 w 464344"/>
                <a:gd name="connsiteY72" fmla="*/ 439450 h 464323"/>
                <a:gd name="connsiteX73" fmla="*/ 125760 w 464344"/>
                <a:gd name="connsiteY73" fmla="*/ 439278 h 464323"/>
                <a:gd name="connsiteX74" fmla="*/ 87043 w 464344"/>
                <a:gd name="connsiteY74" fmla="*/ 464323 h 464323"/>
                <a:gd name="connsiteX75" fmla="*/ 43511 w 464344"/>
                <a:gd name="connsiteY75" fmla="*/ 464323 h 464323"/>
                <a:gd name="connsiteX76" fmla="*/ 0 w 464344"/>
                <a:gd name="connsiteY76" fmla="*/ 420812 h 464323"/>
                <a:gd name="connsiteX77" fmla="*/ 0 w 464344"/>
                <a:gd name="connsiteY77" fmla="*/ 188618 h 464323"/>
                <a:gd name="connsiteX78" fmla="*/ 43511 w 464344"/>
                <a:gd name="connsiteY78" fmla="*/ 145107 h 464323"/>
                <a:gd name="connsiteX79" fmla="*/ 87043 w 464344"/>
                <a:gd name="connsiteY79" fmla="*/ 145107 h 464323"/>
                <a:gd name="connsiteX80" fmla="*/ 116065 w 464344"/>
                <a:gd name="connsiteY80" fmla="*/ 156695 h 464323"/>
                <a:gd name="connsiteX81" fmla="*/ 115312 w 464344"/>
                <a:gd name="connsiteY81" fmla="*/ 156050 h 464323"/>
                <a:gd name="connsiteX82" fmla="*/ 130575 w 464344"/>
                <a:gd name="connsiteY82" fmla="*/ 148461 h 464323"/>
                <a:gd name="connsiteX83" fmla="*/ 188618 w 464344"/>
                <a:gd name="connsiteY83" fmla="*/ 43188 h 464323"/>
                <a:gd name="connsiteX84" fmla="*/ 232172 w 464344"/>
                <a:gd name="connsiteY84" fmla="*/ 0 h 46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64344" h="464323">
                  <a:moveTo>
                    <a:pt x="65485" y="391584"/>
                  </a:moveTo>
                  <a:cubicBezTo>
                    <a:pt x="61483" y="391584"/>
                    <a:pt x="58209" y="394852"/>
                    <a:pt x="58209" y="398860"/>
                  </a:cubicBezTo>
                  <a:cubicBezTo>
                    <a:pt x="58209" y="402866"/>
                    <a:pt x="61483" y="406136"/>
                    <a:pt x="65485" y="406136"/>
                  </a:cubicBezTo>
                  <a:cubicBezTo>
                    <a:pt x="69485" y="406136"/>
                    <a:pt x="72761" y="402866"/>
                    <a:pt x="72761" y="398860"/>
                  </a:cubicBezTo>
                  <a:cubicBezTo>
                    <a:pt x="72761" y="394852"/>
                    <a:pt x="69485" y="391584"/>
                    <a:pt x="65485" y="391584"/>
                  </a:cubicBezTo>
                  <a:close/>
                  <a:moveTo>
                    <a:pt x="65485" y="377032"/>
                  </a:moveTo>
                  <a:cubicBezTo>
                    <a:pt x="77535" y="377032"/>
                    <a:pt x="87313" y="386808"/>
                    <a:pt x="87313" y="398860"/>
                  </a:cubicBezTo>
                  <a:cubicBezTo>
                    <a:pt x="87313" y="410910"/>
                    <a:pt x="77535" y="420686"/>
                    <a:pt x="65485" y="420686"/>
                  </a:cubicBezTo>
                  <a:cubicBezTo>
                    <a:pt x="53433" y="420686"/>
                    <a:pt x="43656" y="410910"/>
                    <a:pt x="43656" y="398860"/>
                  </a:cubicBezTo>
                  <a:cubicBezTo>
                    <a:pt x="43656" y="386808"/>
                    <a:pt x="53433" y="377032"/>
                    <a:pt x="65485" y="377032"/>
                  </a:cubicBezTo>
                  <a:close/>
                  <a:moveTo>
                    <a:pt x="43511" y="174129"/>
                  </a:moveTo>
                  <a:cubicBezTo>
                    <a:pt x="35513" y="174129"/>
                    <a:pt x="29000" y="180600"/>
                    <a:pt x="29000" y="188618"/>
                  </a:cubicBezTo>
                  <a:lnTo>
                    <a:pt x="29000" y="420812"/>
                  </a:lnTo>
                  <a:cubicBezTo>
                    <a:pt x="29000" y="428830"/>
                    <a:pt x="35513" y="435301"/>
                    <a:pt x="43511" y="435301"/>
                  </a:cubicBezTo>
                  <a:lnTo>
                    <a:pt x="87043" y="435301"/>
                  </a:lnTo>
                  <a:cubicBezTo>
                    <a:pt x="95083" y="435301"/>
                    <a:pt x="101554" y="428830"/>
                    <a:pt x="101554" y="420812"/>
                  </a:cubicBezTo>
                  <a:cubicBezTo>
                    <a:pt x="101554" y="420812"/>
                    <a:pt x="101554" y="188618"/>
                    <a:pt x="101554" y="188618"/>
                  </a:cubicBezTo>
                  <a:cubicBezTo>
                    <a:pt x="101554" y="180600"/>
                    <a:pt x="95083" y="174129"/>
                    <a:pt x="87043" y="174129"/>
                  </a:cubicBezTo>
                  <a:close/>
                  <a:moveTo>
                    <a:pt x="232172" y="29021"/>
                  </a:moveTo>
                  <a:cubicBezTo>
                    <a:pt x="223100" y="29021"/>
                    <a:pt x="217726" y="36589"/>
                    <a:pt x="217640" y="43532"/>
                  </a:cubicBezTo>
                  <a:cubicBezTo>
                    <a:pt x="217059" y="92955"/>
                    <a:pt x="196873" y="153169"/>
                    <a:pt x="130575" y="180600"/>
                  </a:cubicBezTo>
                  <a:cubicBezTo>
                    <a:pt x="129716" y="180987"/>
                    <a:pt x="128490" y="181331"/>
                    <a:pt x="127587" y="181696"/>
                  </a:cubicBezTo>
                  <a:cubicBezTo>
                    <a:pt x="120407" y="183846"/>
                    <a:pt x="116065" y="190016"/>
                    <a:pt x="116065" y="196809"/>
                  </a:cubicBezTo>
                  <a:lnTo>
                    <a:pt x="116194" y="397229"/>
                  </a:lnTo>
                  <a:cubicBezTo>
                    <a:pt x="116194" y="407935"/>
                    <a:pt x="128469" y="409999"/>
                    <a:pt x="128469" y="409999"/>
                  </a:cubicBezTo>
                  <a:cubicBezTo>
                    <a:pt x="132252" y="411074"/>
                    <a:pt x="135412" y="412148"/>
                    <a:pt x="195712" y="426036"/>
                  </a:cubicBezTo>
                  <a:cubicBezTo>
                    <a:pt x="196723" y="426272"/>
                    <a:pt x="236257" y="435301"/>
                    <a:pt x="276113" y="435301"/>
                  </a:cubicBezTo>
                  <a:lnTo>
                    <a:pt x="355438" y="435301"/>
                  </a:lnTo>
                  <a:cubicBezTo>
                    <a:pt x="370379" y="435301"/>
                    <a:pt x="377451" y="430550"/>
                    <a:pt x="381837" y="422639"/>
                  </a:cubicBezTo>
                  <a:cubicBezTo>
                    <a:pt x="381944" y="422446"/>
                    <a:pt x="384073" y="418082"/>
                    <a:pt x="385878" y="412191"/>
                  </a:cubicBezTo>
                  <a:cubicBezTo>
                    <a:pt x="387534" y="406796"/>
                    <a:pt x="386803" y="391790"/>
                    <a:pt x="370938" y="391790"/>
                  </a:cubicBezTo>
                  <a:lnTo>
                    <a:pt x="348172" y="391790"/>
                  </a:lnTo>
                  <a:cubicBezTo>
                    <a:pt x="344152" y="391790"/>
                    <a:pt x="340927" y="388523"/>
                    <a:pt x="340927" y="384524"/>
                  </a:cubicBezTo>
                  <a:cubicBezTo>
                    <a:pt x="340927" y="380504"/>
                    <a:pt x="344152" y="377258"/>
                    <a:pt x="348172" y="377258"/>
                  </a:cubicBezTo>
                  <a:lnTo>
                    <a:pt x="371841" y="377258"/>
                  </a:lnTo>
                  <a:cubicBezTo>
                    <a:pt x="402689" y="377258"/>
                    <a:pt x="405527" y="363693"/>
                    <a:pt x="410149" y="349053"/>
                  </a:cubicBezTo>
                  <a:cubicBezTo>
                    <a:pt x="413675" y="337896"/>
                    <a:pt x="415824" y="319236"/>
                    <a:pt x="391317" y="319236"/>
                  </a:cubicBezTo>
                  <a:lnTo>
                    <a:pt x="362747" y="319236"/>
                  </a:lnTo>
                  <a:cubicBezTo>
                    <a:pt x="358749" y="319236"/>
                    <a:pt x="355503" y="315990"/>
                    <a:pt x="355503" y="311970"/>
                  </a:cubicBezTo>
                  <a:cubicBezTo>
                    <a:pt x="355503" y="307950"/>
                    <a:pt x="358749" y="304726"/>
                    <a:pt x="362747" y="304726"/>
                  </a:cubicBezTo>
                  <a:lnTo>
                    <a:pt x="397229" y="304726"/>
                  </a:lnTo>
                  <a:cubicBezTo>
                    <a:pt x="421736" y="304726"/>
                    <a:pt x="426831" y="284260"/>
                    <a:pt x="428615" y="273425"/>
                  </a:cubicBezTo>
                  <a:cubicBezTo>
                    <a:pt x="430013" y="264719"/>
                    <a:pt x="427153" y="246683"/>
                    <a:pt x="405398" y="246683"/>
                  </a:cubicBezTo>
                  <a:lnTo>
                    <a:pt x="377258" y="246683"/>
                  </a:lnTo>
                  <a:cubicBezTo>
                    <a:pt x="373259" y="246683"/>
                    <a:pt x="370013" y="243437"/>
                    <a:pt x="370013" y="239417"/>
                  </a:cubicBezTo>
                  <a:cubicBezTo>
                    <a:pt x="370013" y="235397"/>
                    <a:pt x="373259" y="232172"/>
                    <a:pt x="377258" y="232172"/>
                  </a:cubicBezTo>
                  <a:lnTo>
                    <a:pt x="406279" y="232172"/>
                  </a:lnTo>
                  <a:cubicBezTo>
                    <a:pt x="431689" y="232172"/>
                    <a:pt x="434678" y="218070"/>
                    <a:pt x="435000" y="210911"/>
                  </a:cubicBezTo>
                  <a:cubicBezTo>
                    <a:pt x="435172" y="206031"/>
                    <a:pt x="435301" y="206762"/>
                    <a:pt x="435301" y="201775"/>
                  </a:cubicBezTo>
                  <a:cubicBezTo>
                    <a:pt x="435301" y="197239"/>
                    <a:pt x="433968" y="184104"/>
                    <a:pt x="418082" y="179568"/>
                  </a:cubicBezTo>
                  <a:cubicBezTo>
                    <a:pt x="405269" y="176193"/>
                    <a:pt x="406279" y="174129"/>
                    <a:pt x="261172" y="174129"/>
                  </a:cubicBezTo>
                  <a:cubicBezTo>
                    <a:pt x="273254" y="138271"/>
                    <a:pt x="274608" y="132316"/>
                    <a:pt x="274608" y="97899"/>
                  </a:cubicBezTo>
                  <a:cubicBezTo>
                    <a:pt x="274608" y="59806"/>
                    <a:pt x="247521" y="29021"/>
                    <a:pt x="232172" y="29021"/>
                  </a:cubicBezTo>
                  <a:close/>
                  <a:moveTo>
                    <a:pt x="232172" y="0"/>
                  </a:moveTo>
                  <a:cubicBezTo>
                    <a:pt x="265729" y="0"/>
                    <a:pt x="303629" y="45854"/>
                    <a:pt x="303629" y="97899"/>
                  </a:cubicBezTo>
                  <a:cubicBezTo>
                    <a:pt x="303629" y="119697"/>
                    <a:pt x="302963" y="131973"/>
                    <a:pt x="300018" y="145602"/>
                  </a:cubicBezTo>
                  <a:cubicBezTo>
                    <a:pt x="362403" y="147236"/>
                    <a:pt x="405054" y="147171"/>
                    <a:pt x="423198" y="151965"/>
                  </a:cubicBezTo>
                  <a:cubicBezTo>
                    <a:pt x="451661" y="160070"/>
                    <a:pt x="464344" y="183437"/>
                    <a:pt x="464344" y="201775"/>
                  </a:cubicBezTo>
                  <a:cubicBezTo>
                    <a:pt x="464344" y="205967"/>
                    <a:pt x="464258" y="207127"/>
                    <a:pt x="464151" y="209041"/>
                  </a:cubicBezTo>
                  <a:lnTo>
                    <a:pt x="463979" y="212072"/>
                  </a:lnTo>
                  <a:cubicBezTo>
                    <a:pt x="463570" y="222821"/>
                    <a:pt x="459808" y="234429"/>
                    <a:pt x="451596" y="243652"/>
                  </a:cubicBezTo>
                  <a:cubicBezTo>
                    <a:pt x="457099" y="253863"/>
                    <a:pt x="459206" y="266138"/>
                    <a:pt x="457228" y="278069"/>
                  </a:cubicBezTo>
                  <a:cubicBezTo>
                    <a:pt x="454068" y="297331"/>
                    <a:pt x="446609" y="309950"/>
                    <a:pt x="437838" y="318226"/>
                  </a:cubicBezTo>
                  <a:cubicBezTo>
                    <a:pt x="441643" y="327513"/>
                    <a:pt x="443277" y="340476"/>
                    <a:pt x="437816" y="357781"/>
                  </a:cubicBezTo>
                  <a:cubicBezTo>
                    <a:pt x="434549" y="368315"/>
                    <a:pt x="429540" y="384503"/>
                    <a:pt x="413954" y="395208"/>
                  </a:cubicBezTo>
                  <a:cubicBezTo>
                    <a:pt x="416426" y="404732"/>
                    <a:pt x="415674" y="414105"/>
                    <a:pt x="413610" y="420747"/>
                  </a:cubicBezTo>
                  <a:cubicBezTo>
                    <a:pt x="410901" y="429561"/>
                    <a:pt x="407548" y="436075"/>
                    <a:pt x="407419" y="436355"/>
                  </a:cubicBezTo>
                  <a:cubicBezTo>
                    <a:pt x="397036" y="455036"/>
                    <a:pt x="379623" y="464323"/>
                    <a:pt x="355438" y="464323"/>
                  </a:cubicBezTo>
                  <a:lnTo>
                    <a:pt x="276113" y="464323"/>
                  </a:lnTo>
                  <a:cubicBezTo>
                    <a:pt x="235741" y="464323"/>
                    <a:pt x="196809" y="456025"/>
                    <a:pt x="189435" y="454348"/>
                  </a:cubicBezTo>
                  <a:cubicBezTo>
                    <a:pt x="155040" y="446458"/>
                    <a:pt x="138959" y="442589"/>
                    <a:pt x="130575" y="440525"/>
                  </a:cubicBezTo>
                  <a:cubicBezTo>
                    <a:pt x="130318" y="440439"/>
                    <a:pt x="130189" y="440418"/>
                    <a:pt x="129931" y="440375"/>
                  </a:cubicBezTo>
                  <a:cubicBezTo>
                    <a:pt x="128533" y="439988"/>
                    <a:pt x="127415" y="439708"/>
                    <a:pt x="126448" y="439450"/>
                  </a:cubicBezTo>
                  <a:cubicBezTo>
                    <a:pt x="126255" y="439429"/>
                    <a:pt x="125954" y="439343"/>
                    <a:pt x="125760" y="439278"/>
                  </a:cubicBezTo>
                  <a:cubicBezTo>
                    <a:pt x="118773" y="453896"/>
                    <a:pt x="104327" y="464323"/>
                    <a:pt x="87043" y="464323"/>
                  </a:cubicBezTo>
                  <a:lnTo>
                    <a:pt x="43511" y="464323"/>
                  </a:lnTo>
                  <a:cubicBezTo>
                    <a:pt x="19519" y="464323"/>
                    <a:pt x="0" y="444803"/>
                    <a:pt x="0" y="420812"/>
                  </a:cubicBezTo>
                  <a:lnTo>
                    <a:pt x="0" y="188618"/>
                  </a:lnTo>
                  <a:cubicBezTo>
                    <a:pt x="0" y="164627"/>
                    <a:pt x="19519" y="145107"/>
                    <a:pt x="43511" y="145107"/>
                  </a:cubicBezTo>
                  <a:lnTo>
                    <a:pt x="87043" y="145107"/>
                  </a:lnTo>
                  <a:cubicBezTo>
                    <a:pt x="97899" y="145107"/>
                    <a:pt x="108455" y="150138"/>
                    <a:pt x="116065" y="156695"/>
                  </a:cubicBezTo>
                  <a:lnTo>
                    <a:pt x="115312" y="156050"/>
                  </a:lnTo>
                  <a:cubicBezTo>
                    <a:pt x="116796" y="155383"/>
                    <a:pt x="127007" y="150353"/>
                    <a:pt x="130575" y="148461"/>
                  </a:cubicBezTo>
                  <a:cubicBezTo>
                    <a:pt x="179289" y="122879"/>
                    <a:pt x="188317" y="72403"/>
                    <a:pt x="188618" y="43188"/>
                  </a:cubicBezTo>
                  <a:cubicBezTo>
                    <a:pt x="188941" y="19369"/>
                    <a:pt x="208482" y="0"/>
                    <a:pt x="232172" y="0"/>
                  </a:cubicBezTo>
                  <a:close/>
                </a:path>
              </a:pathLst>
            </a:custGeom>
            <a:solidFill>
              <a:schemeClr val="bg1"/>
            </a:solidFill>
            <a:ln>
              <a:noFill/>
            </a:ln>
            <a:effectLst/>
          </p:spPr>
          <p:txBody>
            <a:bodyPr wrap="square" lIns="19050" tIns="19050" rIns="19050" bIns="19050" anchor="ctr">
              <a:noAutofit/>
            </a:body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44" name="文本框 43"/>
          <p:cNvSpPr txBox="1"/>
          <p:nvPr/>
        </p:nvSpPr>
        <p:spPr>
          <a:xfrm>
            <a:off x="836839" y="1605951"/>
            <a:ext cx="3243580" cy="460375"/>
          </a:xfrm>
          <a:prstGeom prst="rect">
            <a:avLst/>
          </a:prstGeom>
          <a:noFill/>
        </p:spPr>
        <p:txBody>
          <a:bodyPr wrap="none" rtlCol="0">
            <a:spAutoFit/>
          </a:bodyPr>
          <a:lstStyle/>
          <a:p>
            <a:pPr algn="l"/>
            <a:r>
              <a:rPr lang="zh-CN" altLang="en-US" sz="2400" b="1" dirty="0" smtClean="0">
                <a:solidFill>
                  <a:schemeClr val="accent1"/>
                </a:solidFill>
                <a:latin typeface="+mj-ea"/>
                <a:ea typeface="+mj-ea"/>
              </a:rPr>
              <a:t>重庆中慧传媒有限公司</a:t>
            </a:r>
            <a:endParaRPr lang="zh-CN" altLang="en-US" sz="2400" b="1" dirty="0" smtClean="0">
              <a:solidFill>
                <a:schemeClr val="accent1"/>
              </a:solidFill>
              <a:latin typeface="+mj-ea"/>
              <a:ea typeface="+mj-ea"/>
            </a:endParaRPr>
          </a:p>
        </p:txBody>
      </p:sp>
      <p:sp>
        <p:nvSpPr>
          <p:cNvPr id="45" name="PA_Rectangle: Rounded Corners 17"/>
          <p:cNvSpPr/>
          <p:nvPr>
            <p:custDataLst>
              <p:tags r:id="rId3"/>
            </p:custDataLst>
          </p:nvPr>
        </p:nvSpPr>
        <p:spPr>
          <a:xfrm>
            <a:off x="836930" y="2066290"/>
            <a:ext cx="3147695" cy="7620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white"/>
              </a:solidFill>
              <a:effectLst/>
              <a:uLnTx/>
              <a:uFillTx/>
              <a:latin typeface="Calibri" panose="020F0502020204030204"/>
            </a:endParaRPr>
          </a:p>
        </p:txBody>
      </p:sp>
      <p:sp>
        <p:nvSpPr>
          <p:cNvPr id="46" name="Text Placeholder 32"/>
          <p:cNvSpPr txBox="1"/>
          <p:nvPr/>
        </p:nvSpPr>
        <p:spPr>
          <a:xfrm>
            <a:off x="836839" y="2142667"/>
            <a:ext cx="4735783" cy="2030095"/>
          </a:xfrm>
          <a:prstGeom prst="rect">
            <a:avLst/>
          </a:prstGeom>
          <a:noFill/>
        </p:spPr>
        <p:txBody>
          <a:bodyPr wrap="square" rtlCol="0">
            <a:spAutoFit/>
          </a:bodyPr>
          <a:lstStyle>
            <a:defPPr>
              <a:defRPr lang="zh-CN"/>
            </a:defPPr>
            <a:lvl1pPr algn="ctr">
              <a:lnSpc>
                <a:spcPct val="130000"/>
              </a:lnSpc>
              <a:defRPr sz="1100" spc="150">
                <a:solidFill>
                  <a:schemeClr val="bg1"/>
                </a:solidFill>
                <a:cs typeface="Open Sans Light" panose="02010600030101010101" charset="-122"/>
              </a:defRPr>
            </a:lvl1pPr>
          </a:lstStyle>
          <a:p>
            <a:pPr algn="l">
              <a:lnSpc>
                <a:spcPct val="150000"/>
              </a:lnSpc>
            </a:pPr>
            <a:r>
              <a:rPr lang="en-US" sz="1400">
                <a:solidFill>
                  <a:schemeClr val="tx2"/>
                </a:solidFill>
              </a:rPr>
              <a:t>重庆中慧传媒有限公司，隶属于</a:t>
            </a:r>
            <a:r>
              <a:rPr lang="zh-CN" altLang="en-US" sz="1400">
                <a:solidFill>
                  <a:schemeClr val="tx2"/>
                </a:solidFill>
              </a:rPr>
              <a:t>重庆</a:t>
            </a:r>
            <a:r>
              <a:rPr lang="en-US" sz="1400">
                <a:solidFill>
                  <a:schemeClr val="tx2"/>
                </a:solidFill>
              </a:rPr>
              <a:t>中慧集团公司，集团公司主营业务有，金融投资、房地产开发、建筑、旅游、生物科技</a:t>
            </a:r>
            <a:r>
              <a:rPr lang="zh-CN" altLang="en-US" sz="1400">
                <a:solidFill>
                  <a:schemeClr val="tx2"/>
                </a:solidFill>
              </a:rPr>
              <a:t>孵化</a:t>
            </a:r>
            <a:r>
              <a:rPr lang="en-US" sz="1400">
                <a:solidFill>
                  <a:schemeClr val="tx2"/>
                </a:solidFill>
              </a:rPr>
              <a:t>、传媒、物业、餐饮等</a:t>
            </a:r>
            <a:r>
              <a:rPr lang="zh-CN" altLang="en-US" sz="1400">
                <a:solidFill>
                  <a:schemeClr val="tx2"/>
                </a:solidFill>
              </a:rPr>
              <a:t>，</a:t>
            </a:r>
            <a:r>
              <a:rPr lang="en-US" sz="1400">
                <a:solidFill>
                  <a:schemeClr val="tx2"/>
                </a:solidFill>
              </a:rPr>
              <a:t>在各行业均崭露头角</a:t>
            </a:r>
            <a:r>
              <a:rPr lang="zh-CN" altLang="en-US" sz="1400">
                <a:solidFill>
                  <a:schemeClr val="tx2"/>
                </a:solidFill>
              </a:rPr>
              <a:t>。</a:t>
            </a:r>
            <a:r>
              <a:rPr lang="en-US" sz="1400">
                <a:solidFill>
                  <a:schemeClr val="tx2"/>
                </a:solidFill>
              </a:rPr>
              <a:t>我司秉承诚信经营、开拓创新、合作共赢为理念，始终把客户需求放在第一位，服务大众、奉献大众。</a:t>
            </a:r>
            <a:endParaRPr lang="en-US" sz="1400">
              <a:solidFill>
                <a:schemeClr val="tx2"/>
              </a:solidFill>
            </a:endParaRPr>
          </a:p>
        </p:txBody>
      </p:sp>
      <p:pic>
        <p:nvPicPr>
          <p:cNvPr id="2" name="图片 1" descr="tmp_1ea0776edc812ef5ec55419b92040947"/>
          <p:cNvPicPr>
            <a:picLocks noChangeAspect="1"/>
          </p:cNvPicPr>
          <p:nvPr/>
        </p:nvPicPr>
        <p:blipFill>
          <a:blip r:embed="rId4"/>
          <a:stretch>
            <a:fillRect/>
          </a:stretch>
        </p:blipFill>
        <p:spPr>
          <a:xfrm>
            <a:off x="10207625" y="140335"/>
            <a:ext cx="1826895" cy="12807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平行四边形 47"/>
          <p:cNvSpPr/>
          <p:nvPr/>
        </p:nvSpPr>
        <p:spPr>
          <a:xfrm>
            <a:off x="-123291" y="395258"/>
            <a:ext cx="1289042" cy="420584"/>
          </a:xfrm>
          <a:prstGeom prst="parallelogram">
            <a:avLst>
              <a:gd name="adj" fmla="val 329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170916" y="317208"/>
            <a:ext cx="1289042" cy="420584"/>
          </a:xfrm>
          <a:prstGeom prst="parallelogram">
            <a:avLst>
              <a:gd name="adj" fmla="val 329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276036" y="274301"/>
            <a:ext cx="758541" cy="707886"/>
          </a:xfrm>
          <a:prstGeom prst="rect">
            <a:avLst/>
          </a:prstGeom>
          <a:noFill/>
        </p:spPr>
        <p:txBody>
          <a:bodyPr wrap="none" rtlCol="0" anchor="ctr">
            <a:spAutoFit/>
          </a:bodyPr>
          <a:lstStyle/>
          <a:p>
            <a:r>
              <a:rPr lang="en-US" altLang="zh-CN" sz="4000" b="1" i="1" dirty="0" smtClean="0">
                <a:solidFill>
                  <a:srgbClr val="FBFBFB"/>
                </a:solidFill>
              </a:rPr>
              <a:t>01</a:t>
            </a:r>
            <a:endParaRPr lang="zh-CN" altLang="en-US" sz="4000" b="1" i="1" dirty="0">
              <a:solidFill>
                <a:srgbClr val="FBFBFB"/>
              </a:solidFill>
            </a:endParaRPr>
          </a:p>
        </p:txBody>
      </p:sp>
      <p:sp>
        <p:nvSpPr>
          <p:cNvPr id="52" name="文本框 51"/>
          <p:cNvSpPr txBox="1"/>
          <p:nvPr/>
        </p:nvSpPr>
        <p:spPr>
          <a:xfrm>
            <a:off x="1225704" y="296878"/>
            <a:ext cx="1877437" cy="584775"/>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pc="100" dirty="0">
                <a:solidFill>
                  <a:schemeClr val="tx2"/>
                </a:solidFill>
                <a:effectLst/>
              </a:rPr>
              <a:t>企业</a:t>
            </a:r>
            <a:r>
              <a:rPr lang="zh-CN" altLang="en-US" spc="100" dirty="0" smtClean="0">
                <a:solidFill>
                  <a:schemeClr val="tx2"/>
                </a:solidFill>
                <a:effectLst/>
              </a:rPr>
              <a:t>简介</a:t>
            </a:r>
            <a:endParaRPr lang="zh-CN" altLang="en-US" spc="100" dirty="0">
              <a:solidFill>
                <a:schemeClr val="tx2"/>
              </a:solidFill>
              <a:effectLst/>
            </a:endParaRPr>
          </a:p>
        </p:txBody>
      </p:sp>
      <p:sp>
        <p:nvSpPr>
          <p:cNvPr id="53" name="矩形 52"/>
          <p:cNvSpPr/>
          <p:nvPr/>
        </p:nvSpPr>
        <p:spPr>
          <a:xfrm>
            <a:off x="0" y="3976946"/>
            <a:ext cx="12192000" cy="28810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L" panose="00020600040101010101" pitchFamily="18" charset="-122"/>
            </a:endParaRPr>
          </a:p>
        </p:txBody>
      </p:sp>
      <p:sp>
        <p:nvSpPr>
          <p:cNvPr id="54" name="任意多边形 53"/>
          <p:cNvSpPr/>
          <p:nvPr/>
        </p:nvSpPr>
        <p:spPr>
          <a:xfrm>
            <a:off x="8822931" y="1747732"/>
            <a:ext cx="2782011" cy="3967267"/>
          </a:xfrm>
          <a:custGeom>
            <a:avLst/>
            <a:gdLst>
              <a:gd name="connsiteX0" fmla="*/ 16051 w 2782011"/>
              <a:gd name="connsiteY0" fmla="*/ 0 h 3842790"/>
              <a:gd name="connsiteX1" fmla="*/ 2457813 w 2782011"/>
              <a:gd name="connsiteY1" fmla="*/ 0 h 3842790"/>
              <a:gd name="connsiteX2" fmla="*/ 2473864 w 2782011"/>
              <a:gd name="connsiteY2" fmla="*/ 22084 h 3842790"/>
              <a:gd name="connsiteX3" fmla="*/ 2473864 w 2782011"/>
              <a:gd name="connsiteY3" fmla="*/ 559447 h 3842790"/>
              <a:gd name="connsiteX4" fmla="*/ 2782011 w 2782011"/>
              <a:gd name="connsiteY4" fmla="*/ 990542 h 3842790"/>
              <a:gd name="connsiteX5" fmla="*/ 2473864 w 2782011"/>
              <a:gd name="connsiteY5" fmla="*/ 1421634 h 3842790"/>
              <a:gd name="connsiteX6" fmla="*/ 2473864 w 2782011"/>
              <a:gd name="connsiteY6" fmla="*/ 2903411 h 3842790"/>
              <a:gd name="connsiteX7" fmla="*/ 2473864 w 2782011"/>
              <a:gd name="connsiteY7" fmla="*/ 2903411 h 3842790"/>
              <a:gd name="connsiteX8" fmla="*/ 2473864 w 2782011"/>
              <a:gd name="connsiteY8" fmla="*/ 3820706 h 3842790"/>
              <a:gd name="connsiteX9" fmla="*/ 2457813 w 2782011"/>
              <a:gd name="connsiteY9" fmla="*/ 3842790 h 3842790"/>
              <a:gd name="connsiteX10" fmla="*/ 16051 w 2782011"/>
              <a:gd name="connsiteY10" fmla="*/ 3842790 h 3842790"/>
              <a:gd name="connsiteX11" fmla="*/ 0 w 2782011"/>
              <a:gd name="connsiteY11" fmla="*/ 3820706 h 3842790"/>
              <a:gd name="connsiteX12" fmla="*/ 0 w 2782011"/>
              <a:gd name="connsiteY12" fmla="*/ 3259384 h 3842790"/>
              <a:gd name="connsiteX13" fmla="*/ 0 w 2782011"/>
              <a:gd name="connsiteY13" fmla="*/ 2903411 h 3842790"/>
              <a:gd name="connsiteX14" fmla="*/ 0 w 2782011"/>
              <a:gd name="connsiteY14" fmla="*/ 22084 h 3842790"/>
              <a:gd name="connsiteX15" fmla="*/ 16051 w 2782011"/>
              <a:gd name="connsiteY15" fmla="*/ 0 h 3842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82011" h="3842790">
                <a:moveTo>
                  <a:pt x="16051" y="0"/>
                </a:moveTo>
                <a:lnTo>
                  <a:pt x="2457813" y="0"/>
                </a:lnTo>
                <a:cubicBezTo>
                  <a:pt x="2466678" y="0"/>
                  <a:pt x="2473864" y="9887"/>
                  <a:pt x="2473864" y="22084"/>
                </a:cubicBezTo>
                <a:lnTo>
                  <a:pt x="2473864" y="559447"/>
                </a:lnTo>
                <a:lnTo>
                  <a:pt x="2782011" y="990542"/>
                </a:lnTo>
                <a:lnTo>
                  <a:pt x="2473864" y="1421634"/>
                </a:lnTo>
                <a:lnTo>
                  <a:pt x="2473864" y="2903411"/>
                </a:lnTo>
                <a:lnTo>
                  <a:pt x="2473864" y="2903411"/>
                </a:lnTo>
                <a:lnTo>
                  <a:pt x="2473864" y="3820706"/>
                </a:lnTo>
                <a:cubicBezTo>
                  <a:pt x="2473864" y="3832903"/>
                  <a:pt x="2466678" y="3842790"/>
                  <a:pt x="2457813" y="3842790"/>
                </a:cubicBezTo>
                <a:lnTo>
                  <a:pt x="16051" y="3842790"/>
                </a:lnTo>
                <a:cubicBezTo>
                  <a:pt x="7186" y="3842790"/>
                  <a:pt x="0" y="3832903"/>
                  <a:pt x="0" y="3820706"/>
                </a:cubicBezTo>
                <a:lnTo>
                  <a:pt x="0" y="3259384"/>
                </a:lnTo>
                <a:lnTo>
                  <a:pt x="0" y="2903411"/>
                </a:lnTo>
                <a:lnTo>
                  <a:pt x="0" y="22084"/>
                </a:lnTo>
                <a:cubicBezTo>
                  <a:pt x="0" y="9887"/>
                  <a:pt x="7186" y="0"/>
                  <a:pt x="16051" y="0"/>
                </a:cubicBezTo>
                <a:close/>
              </a:path>
            </a:pathLst>
          </a:custGeom>
          <a:solidFill>
            <a:srgbClr val="FCFCFC"/>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L" panose="00020600040101010101" pitchFamily="18" charset="-122"/>
            </a:endParaRPr>
          </a:p>
        </p:txBody>
      </p:sp>
      <p:sp>
        <p:nvSpPr>
          <p:cNvPr id="56" name="任意多边形 55"/>
          <p:cNvSpPr/>
          <p:nvPr/>
        </p:nvSpPr>
        <p:spPr>
          <a:xfrm>
            <a:off x="6179077" y="1747732"/>
            <a:ext cx="2782011" cy="3967267"/>
          </a:xfrm>
          <a:custGeom>
            <a:avLst/>
            <a:gdLst>
              <a:gd name="connsiteX0" fmla="*/ 16051 w 2782011"/>
              <a:gd name="connsiteY0" fmla="*/ 0 h 3842790"/>
              <a:gd name="connsiteX1" fmla="*/ 2457813 w 2782011"/>
              <a:gd name="connsiteY1" fmla="*/ 0 h 3842790"/>
              <a:gd name="connsiteX2" fmla="*/ 2473864 w 2782011"/>
              <a:gd name="connsiteY2" fmla="*/ 22084 h 3842790"/>
              <a:gd name="connsiteX3" fmla="*/ 2473864 w 2782011"/>
              <a:gd name="connsiteY3" fmla="*/ 559447 h 3842790"/>
              <a:gd name="connsiteX4" fmla="*/ 2782011 w 2782011"/>
              <a:gd name="connsiteY4" fmla="*/ 990542 h 3842790"/>
              <a:gd name="connsiteX5" fmla="*/ 2473864 w 2782011"/>
              <a:gd name="connsiteY5" fmla="*/ 1421634 h 3842790"/>
              <a:gd name="connsiteX6" fmla="*/ 2473864 w 2782011"/>
              <a:gd name="connsiteY6" fmla="*/ 2903411 h 3842790"/>
              <a:gd name="connsiteX7" fmla="*/ 2473864 w 2782011"/>
              <a:gd name="connsiteY7" fmla="*/ 2903411 h 3842790"/>
              <a:gd name="connsiteX8" fmla="*/ 2473864 w 2782011"/>
              <a:gd name="connsiteY8" fmla="*/ 3820706 h 3842790"/>
              <a:gd name="connsiteX9" fmla="*/ 2457813 w 2782011"/>
              <a:gd name="connsiteY9" fmla="*/ 3842790 h 3842790"/>
              <a:gd name="connsiteX10" fmla="*/ 16051 w 2782011"/>
              <a:gd name="connsiteY10" fmla="*/ 3842790 h 3842790"/>
              <a:gd name="connsiteX11" fmla="*/ 0 w 2782011"/>
              <a:gd name="connsiteY11" fmla="*/ 3820706 h 3842790"/>
              <a:gd name="connsiteX12" fmla="*/ 0 w 2782011"/>
              <a:gd name="connsiteY12" fmla="*/ 3259384 h 3842790"/>
              <a:gd name="connsiteX13" fmla="*/ 0 w 2782011"/>
              <a:gd name="connsiteY13" fmla="*/ 2903411 h 3842790"/>
              <a:gd name="connsiteX14" fmla="*/ 0 w 2782011"/>
              <a:gd name="connsiteY14" fmla="*/ 22084 h 3842790"/>
              <a:gd name="connsiteX15" fmla="*/ 16051 w 2782011"/>
              <a:gd name="connsiteY15" fmla="*/ 0 h 3842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82011" h="3842790">
                <a:moveTo>
                  <a:pt x="16051" y="0"/>
                </a:moveTo>
                <a:lnTo>
                  <a:pt x="2457813" y="0"/>
                </a:lnTo>
                <a:cubicBezTo>
                  <a:pt x="2466678" y="0"/>
                  <a:pt x="2473864" y="9887"/>
                  <a:pt x="2473864" y="22084"/>
                </a:cubicBezTo>
                <a:lnTo>
                  <a:pt x="2473864" y="559447"/>
                </a:lnTo>
                <a:lnTo>
                  <a:pt x="2782011" y="990542"/>
                </a:lnTo>
                <a:lnTo>
                  <a:pt x="2473864" y="1421634"/>
                </a:lnTo>
                <a:lnTo>
                  <a:pt x="2473864" y="2903411"/>
                </a:lnTo>
                <a:lnTo>
                  <a:pt x="2473864" y="2903411"/>
                </a:lnTo>
                <a:lnTo>
                  <a:pt x="2473864" y="3820706"/>
                </a:lnTo>
                <a:cubicBezTo>
                  <a:pt x="2473864" y="3832903"/>
                  <a:pt x="2466678" y="3842790"/>
                  <a:pt x="2457813" y="3842790"/>
                </a:cubicBezTo>
                <a:lnTo>
                  <a:pt x="16051" y="3842790"/>
                </a:lnTo>
                <a:cubicBezTo>
                  <a:pt x="7186" y="3842790"/>
                  <a:pt x="0" y="3832903"/>
                  <a:pt x="0" y="3820706"/>
                </a:cubicBezTo>
                <a:lnTo>
                  <a:pt x="0" y="3259384"/>
                </a:lnTo>
                <a:lnTo>
                  <a:pt x="0" y="2903411"/>
                </a:lnTo>
                <a:lnTo>
                  <a:pt x="0" y="22084"/>
                </a:lnTo>
                <a:cubicBezTo>
                  <a:pt x="0" y="9887"/>
                  <a:pt x="7186" y="0"/>
                  <a:pt x="16051" y="0"/>
                </a:cubicBezTo>
                <a:close/>
              </a:path>
            </a:pathLst>
          </a:custGeom>
          <a:solidFill>
            <a:srgbClr val="FCFCFC"/>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L" panose="00020600040101010101" pitchFamily="18" charset="-122"/>
            </a:endParaRPr>
          </a:p>
        </p:txBody>
      </p:sp>
      <p:sp>
        <p:nvSpPr>
          <p:cNvPr id="57" name="任意多边形 56"/>
          <p:cNvSpPr/>
          <p:nvPr/>
        </p:nvSpPr>
        <p:spPr>
          <a:xfrm>
            <a:off x="3535222" y="1747732"/>
            <a:ext cx="2782011" cy="3967267"/>
          </a:xfrm>
          <a:custGeom>
            <a:avLst/>
            <a:gdLst>
              <a:gd name="connsiteX0" fmla="*/ 16051 w 2782011"/>
              <a:gd name="connsiteY0" fmla="*/ 0 h 3842790"/>
              <a:gd name="connsiteX1" fmla="*/ 2457813 w 2782011"/>
              <a:gd name="connsiteY1" fmla="*/ 0 h 3842790"/>
              <a:gd name="connsiteX2" fmla="*/ 2473864 w 2782011"/>
              <a:gd name="connsiteY2" fmla="*/ 22084 h 3842790"/>
              <a:gd name="connsiteX3" fmla="*/ 2473864 w 2782011"/>
              <a:gd name="connsiteY3" fmla="*/ 559447 h 3842790"/>
              <a:gd name="connsiteX4" fmla="*/ 2782011 w 2782011"/>
              <a:gd name="connsiteY4" fmla="*/ 990542 h 3842790"/>
              <a:gd name="connsiteX5" fmla="*/ 2473864 w 2782011"/>
              <a:gd name="connsiteY5" fmla="*/ 1421634 h 3842790"/>
              <a:gd name="connsiteX6" fmla="*/ 2473864 w 2782011"/>
              <a:gd name="connsiteY6" fmla="*/ 2903411 h 3842790"/>
              <a:gd name="connsiteX7" fmla="*/ 2473864 w 2782011"/>
              <a:gd name="connsiteY7" fmla="*/ 2903411 h 3842790"/>
              <a:gd name="connsiteX8" fmla="*/ 2473864 w 2782011"/>
              <a:gd name="connsiteY8" fmla="*/ 3820706 h 3842790"/>
              <a:gd name="connsiteX9" fmla="*/ 2457813 w 2782011"/>
              <a:gd name="connsiteY9" fmla="*/ 3842790 h 3842790"/>
              <a:gd name="connsiteX10" fmla="*/ 16051 w 2782011"/>
              <a:gd name="connsiteY10" fmla="*/ 3842790 h 3842790"/>
              <a:gd name="connsiteX11" fmla="*/ 0 w 2782011"/>
              <a:gd name="connsiteY11" fmla="*/ 3820706 h 3842790"/>
              <a:gd name="connsiteX12" fmla="*/ 0 w 2782011"/>
              <a:gd name="connsiteY12" fmla="*/ 3259384 h 3842790"/>
              <a:gd name="connsiteX13" fmla="*/ 0 w 2782011"/>
              <a:gd name="connsiteY13" fmla="*/ 2903411 h 3842790"/>
              <a:gd name="connsiteX14" fmla="*/ 0 w 2782011"/>
              <a:gd name="connsiteY14" fmla="*/ 22084 h 3842790"/>
              <a:gd name="connsiteX15" fmla="*/ 16051 w 2782011"/>
              <a:gd name="connsiteY15" fmla="*/ 0 h 3842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82011" h="3842790">
                <a:moveTo>
                  <a:pt x="16051" y="0"/>
                </a:moveTo>
                <a:lnTo>
                  <a:pt x="2457813" y="0"/>
                </a:lnTo>
                <a:cubicBezTo>
                  <a:pt x="2466678" y="0"/>
                  <a:pt x="2473864" y="9887"/>
                  <a:pt x="2473864" y="22084"/>
                </a:cubicBezTo>
                <a:lnTo>
                  <a:pt x="2473864" y="559447"/>
                </a:lnTo>
                <a:lnTo>
                  <a:pt x="2782011" y="990542"/>
                </a:lnTo>
                <a:lnTo>
                  <a:pt x="2473864" y="1421634"/>
                </a:lnTo>
                <a:lnTo>
                  <a:pt x="2473864" y="2903411"/>
                </a:lnTo>
                <a:lnTo>
                  <a:pt x="2473864" y="2903411"/>
                </a:lnTo>
                <a:lnTo>
                  <a:pt x="2473864" y="3820706"/>
                </a:lnTo>
                <a:cubicBezTo>
                  <a:pt x="2473864" y="3832903"/>
                  <a:pt x="2466678" y="3842790"/>
                  <a:pt x="2457813" y="3842790"/>
                </a:cubicBezTo>
                <a:lnTo>
                  <a:pt x="16051" y="3842790"/>
                </a:lnTo>
                <a:cubicBezTo>
                  <a:pt x="7186" y="3842790"/>
                  <a:pt x="0" y="3832903"/>
                  <a:pt x="0" y="3820706"/>
                </a:cubicBezTo>
                <a:lnTo>
                  <a:pt x="0" y="3259384"/>
                </a:lnTo>
                <a:lnTo>
                  <a:pt x="0" y="2903411"/>
                </a:lnTo>
                <a:lnTo>
                  <a:pt x="0" y="22084"/>
                </a:lnTo>
                <a:cubicBezTo>
                  <a:pt x="0" y="9887"/>
                  <a:pt x="7186" y="0"/>
                  <a:pt x="16051" y="0"/>
                </a:cubicBezTo>
                <a:close/>
              </a:path>
            </a:pathLst>
          </a:custGeom>
          <a:solidFill>
            <a:srgbClr val="FCFCFC"/>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L" panose="00020600040101010101" pitchFamily="18" charset="-122"/>
            </a:endParaRPr>
          </a:p>
        </p:txBody>
      </p:sp>
      <p:sp>
        <p:nvSpPr>
          <p:cNvPr id="58" name="任意多边形 57"/>
          <p:cNvSpPr/>
          <p:nvPr/>
        </p:nvSpPr>
        <p:spPr>
          <a:xfrm>
            <a:off x="891367" y="1747732"/>
            <a:ext cx="2782011" cy="3967267"/>
          </a:xfrm>
          <a:custGeom>
            <a:avLst/>
            <a:gdLst>
              <a:gd name="connsiteX0" fmla="*/ 16051 w 2782011"/>
              <a:gd name="connsiteY0" fmla="*/ 0 h 3842790"/>
              <a:gd name="connsiteX1" fmla="*/ 2457813 w 2782011"/>
              <a:gd name="connsiteY1" fmla="*/ 0 h 3842790"/>
              <a:gd name="connsiteX2" fmla="*/ 2473864 w 2782011"/>
              <a:gd name="connsiteY2" fmla="*/ 22084 h 3842790"/>
              <a:gd name="connsiteX3" fmla="*/ 2473864 w 2782011"/>
              <a:gd name="connsiteY3" fmla="*/ 559447 h 3842790"/>
              <a:gd name="connsiteX4" fmla="*/ 2782011 w 2782011"/>
              <a:gd name="connsiteY4" fmla="*/ 990542 h 3842790"/>
              <a:gd name="connsiteX5" fmla="*/ 2473864 w 2782011"/>
              <a:gd name="connsiteY5" fmla="*/ 1421634 h 3842790"/>
              <a:gd name="connsiteX6" fmla="*/ 2473864 w 2782011"/>
              <a:gd name="connsiteY6" fmla="*/ 2903411 h 3842790"/>
              <a:gd name="connsiteX7" fmla="*/ 2473864 w 2782011"/>
              <a:gd name="connsiteY7" fmla="*/ 2903411 h 3842790"/>
              <a:gd name="connsiteX8" fmla="*/ 2473864 w 2782011"/>
              <a:gd name="connsiteY8" fmla="*/ 3820706 h 3842790"/>
              <a:gd name="connsiteX9" fmla="*/ 2457813 w 2782011"/>
              <a:gd name="connsiteY9" fmla="*/ 3842790 h 3842790"/>
              <a:gd name="connsiteX10" fmla="*/ 16051 w 2782011"/>
              <a:gd name="connsiteY10" fmla="*/ 3842790 h 3842790"/>
              <a:gd name="connsiteX11" fmla="*/ 0 w 2782011"/>
              <a:gd name="connsiteY11" fmla="*/ 3820706 h 3842790"/>
              <a:gd name="connsiteX12" fmla="*/ 0 w 2782011"/>
              <a:gd name="connsiteY12" fmla="*/ 3259384 h 3842790"/>
              <a:gd name="connsiteX13" fmla="*/ 0 w 2782011"/>
              <a:gd name="connsiteY13" fmla="*/ 2903411 h 3842790"/>
              <a:gd name="connsiteX14" fmla="*/ 0 w 2782011"/>
              <a:gd name="connsiteY14" fmla="*/ 22084 h 3842790"/>
              <a:gd name="connsiteX15" fmla="*/ 16051 w 2782011"/>
              <a:gd name="connsiteY15" fmla="*/ 0 h 3842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82011" h="3842790">
                <a:moveTo>
                  <a:pt x="16051" y="0"/>
                </a:moveTo>
                <a:lnTo>
                  <a:pt x="2457813" y="0"/>
                </a:lnTo>
                <a:cubicBezTo>
                  <a:pt x="2466678" y="0"/>
                  <a:pt x="2473864" y="9887"/>
                  <a:pt x="2473864" y="22084"/>
                </a:cubicBezTo>
                <a:lnTo>
                  <a:pt x="2473864" y="559447"/>
                </a:lnTo>
                <a:lnTo>
                  <a:pt x="2782011" y="990542"/>
                </a:lnTo>
                <a:lnTo>
                  <a:pt x="2473864" y="1421634"/>
                </a:lnTo>
                <a:lnTo>
                  <a:pt x="2473864" y="2903411"/>
                </a:lnTo>
                <a:lnTo>
                  <a:pt x="2473864" y="2903411"/>
                </a:lnTo>
                <a:lnTo>
                  <a:pt x="2473864" y="3820706"/>
                </a:lnTo>
                <a:cubicBezTo>
                  <a:pt x="2473864" y="3832903"/>
                  <a:pt x="2466678" y="3842790"/>
                  <a:pt x="2457813" y="3842790"/>
                </a:cubicBezTo>
                <a:lnTo>
                  <a:pt x="16051" y="3842790"/>
                </a:lnTo>
                <a:cubicBezTo>
                  <a:pt x="7186" y="3842790"/>
                  <a:pt x="0" y="3832903"/>
                  <a:pt x="0" y="3820706"/>
                </a:cubicBezTo>
                <a:lnTo>
                  <a:pt x="0" y="3259384"/>
                </a:lnTo>
                <a:lnTo>
                  <a:pt x="0" y="2903411"/>
                </a:lnTo>
                <a:lnTo>
                  <a:pt x="0" y="22084"/>
                </a:lnTo>
                <a:cubicBezTo>
                  <a:pt x="0" y="9887"/>
                  <a:pt x="7186" y="0"/>
                  <a:pt x="16051" y="0"/>
                </a:cubicBezTo>
                <a:close/>
              </a:path>
            </a:pathLst>
          </a:custGeom>
          <a:solidFill>
            <a:srgbClr val="FCFCFC"/>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L" panose="00020600040101010101" pitchFamily="18" charset="-122"/>
            </a:endParaRPr>
          </a:p>
        </p:txBody>
      </p:sp>
      <p:sp>
        <p:nvSpPr>
          <p:cNvPr id="60" name="文本框 59"/>
          <p:cNvSpPr txBox="1"/>
          <p:nvPr/>
        </p:nvSpPr>
        <p:spPr>
          <a:xfrm>
            <a:off x="1095746" y="2588887"/>
            <a:ext cx="690880" cy="398780"/>
          </a:xfrm>
          <a:prstGeom prst="rect">
            <a:avLst/>
          </a:prstGeom>
          <a:noFill/>
        </p:spPr>
        <p:txBody>
          <a:bodyPr wrap="none" rtlCol="0">
            <a:spAutoFit/>
          </a:bodyPr>
          <a:lstStyle>
            <a:defPPr>
              <a:defRPr lang="zh-CN"/>
            </a:defPPr>
            <a:lvl1pPr>
              <a:defRPr sz="2000">
                <a:solidFill>
                  <a:schemeClr val="accent1"/>
                </a:solidFill>
                <a:latin typeface="+mj-ea"/>
                <a:ea typeface="+mj-ea"/>
              </a:defRPr>
            </a:lvl1pPr>
          </a:lstStyle>
          <a:p>
            <a:pPr algn="l"/>
            <a:r>
              <a:rPr lang="en-US" altLang="zh-CN">
                <a:sym typeface="+mn-ea"/>
              </a:rPr>
              <a:t>成立</a:t>
            </a:r>
            <a:endParaRPr lang="zh-CN" altLang="en-US" dirty="0">
              <a:solidFill>
                <a:schemeClr val="tx2"/>
              </a:solidFill>
              <a:sym typeface="阿里巴巴普惠体 L" panose="00020600040101010101" pitchFamily="18" charset="-122"/>
            </a:endParaRPr>
          </a:p>
        </p:txBody>
      </p:sp>
      <p:sp>
        <p:nvSpPr>
          <p:cNvPr id="61" name="文本框 37"/>
          <p:cNvSpPr txBox="1"/>
          <p:nvPr/>
        </p:nvSpPr>
        <p:spPr>
          <a:xfrm>
            <a:off x="3732817" y="2588887"/>
            <a:ext cx="690880" cy="398780"/>
          </a:xfrm>
          <a:prstGeom prst="rect">
            <a:avLst/>
          </a:prstGeom>
          <a:noFill/>
        </p:spPr>
        <p:txBody>
          <a:bodyPr wrap="none" rtlCol="0">
            <a:spAutoFit/>
          </a:bodyPr>
          <a:lstStyle>
            <a:defPPr>
              <a:defRPr lang="zh-CN"/>
            </a:defPPr>
            <a:lvl1pPr>
              <a:defRPr sz="2000">
                <a:solidFill>
                  <a:schemeClr val="accent1"/>
                </a:solidFill>
                <a:latin typeface="+mj-ea"/>
                <a:ea typeface="+mj-ea"/>
              </a:defRPr>
            </a:lvl1pPr>
          </a:lstStyle>
          <a:p>
            <a:pPr algn="l"/>
            <a:r>
              <a:rPr lang="en-US" altLang="zh-CN">
                <a:sym typeface="+mn-ea"/>
              </a:rPr>
              <a:t>电影</a:t>
            </a:r>
            <a:endParaRPr lang="zh-CN" altLang="en-US" dirty="0">
              <a:solidFill>
                <a:schemeClr val="tx2"/>
              </a:solidFill>
              <a:sym typeface="阿里巴巴普惠体 L" panose="00020600040101010101" pitchFamily="18" charset="-122"/>
            </a:endParaRPr>
          </a:p>
        </p:txBody>
      </p:sp>
      <p:sp>
        <p:nvSpPr>
          <p:cNvPr id="62" name="文本框 41"/>
          <p:cNvSpPr txBox="1"/>
          <p:nvPr/>
        </p:nvSpPr>
        <p:spPr>
          <a:xfrm>
            <a:off x="6369888" y="2588887"/>
            <a:ext cx="1198880" cy="398780"/>
          </a:xfrm>
          <a:prstGeom prst="rect">
            <a:avLst/>
          </a:prstGeom>
          <a:noFill/>
        </p:spPr>
        <p:txBody>
          <a:bodyPr wrap="none" rtlCol="0">
            <a:spAutoFit/>
          </a:bodyPr>
          <a:lstStyle>
            <a:defPPr>
              <a:defRPr lang="zh-CN"/>
            </a:defPPr>
            <a:lvl1pPr>
              <a:defRPr sz="2000">
                <a:solidFill>
                  <a:schemeClr val="accent1"/>
                </a:solidFill>
                <a:latin typeface="+mj-ea"/>
                <a:ea typeface="+mj-ea"/>
              </a:defRPr>
            </a:lvl1pPr>
          </a:lstStyle>
          <a:p>
            <a:pPr algn="l"/>
            <a:r>
              <a:rPr lang="en-US" altLang="zh-CN">
                <a:sym typeface="+mn-ea"/>
              </a:rPr>
              <a:t>巨幕影院</a:t>
            </a:r>
            <a:endParaRPr lang="zh-CN" altLang="en-US" dirty="0">
              <a:solidFill>
                <a:schemeClr val="tx2"/>
              </a:solidFill>
              <a:sym typeface="阿里巴巴普惠体 L" panose="00020600040101010101" pitchFamily="18" charset="-122"/>
            </a:endParaRPr>
          </a:p>
        </p:txBody>
      </p:sp>
      <p:sp>
        <p:nvSpPr>
          <p:cNvPr id="64" name="文本框 45"/>
          <p:cNvSpPr txBox="1"/>
          <p:nvPr/>
        </p:nvSpPr>
        <p:spPr>
          <a:xfrm>
            <a:off x="9006959" y="2588887"/>
            <a:ext cx="944880" cy="398780"/>
          </a:xfrm>
          <a:prstGeom prst="rect">
            <a:avLst/>
          </a:prstGeom>
          <a:noFill/>
        </p:spPr>
        <p:txBody>
          <a:bodyPr wrap="none" rtlCol="0">
            <a:spAutoFit/>
          </a:bodyPr>
          <a:lstStyle>
            <a:defPPr>
              <a:defRPr lang="zh-CN"/>
            </a:defPPr>
            <a:lvl1pPr>
              <a:defRPr sz="2000">
                <a:solidFill>
                  <a:schemeClr val="accent1"/>
                </a:solidFill>
                <a:latin typeface="+mj-ea"/>
                <a:ea typeface="+mj-ea"/>
              </a:defRPr>
            </a:lvl1pPr>
          </a:lstStyle>
          <a:p>
            <a:pPr algn="l"/>
            <a:r>
              <a:rPr lang="en-US" altLang="zh-CN">
                <a:sym typeface="+mn-ea"/>
              </a:rPr>
              <a:t>新</a:t>
            </a:r>
            <a:r>
              <a:rPr lang="zh-CN" altLang="en-US">
                <a:sym typeface="+mn-ea"/>
              </a:rPr>
              <a:t>媒体</a:t>
            </a:r>
            <a:endParaRPr lang="zh-CN" altLang="en-US">
              <a:sym typeface="+mn-ea"/>
            </a:endParaRPr>
          </a:p>
        </p:txBody>
      </p:sp>
      <p:sp>
        <p:nvSpPr>
          <p:cNvPr id="65" name="文本框 64"/>
          <p:cNvSpPr txBox="1"/>
          <p:nvPr/>
        </p:nvSpPr>
        <p:spPr>
          <a:xfrm>
            <a:off x="3732817" y="3157626"/>
            <a:ext cx="2134411" cy="1106805"/>
          </a:xfrm>
          <a:prstGeom prst="rect">
            <a:avLst/>
          </a:prstGeom>
          <a:noFill/>
        </p:spPr>
        <p:txBody>
          <a:bodyPr wrap="square" rtlCol="0">
            <a:spAutoFit/>
          </a:bodyPr>
          <a:lstStyle>
            <a:defPPr>
              <a:defRPr lang="zh-CN"/>
            </a:defPPr>
            <a:lvl1pPr lvl="0">
              <a:lnSpc>
                <a:spcPct val="150000"/>
              </a:lnSpc>
              <a:defRPr sz="1100" spc="100">
                <a:solidFill>
                  <a:schemeClr val="tx2"/>
                </a:solidFill>
                <a:ea typeface="苹方 常规" panose="020B0300000000000000" pitchFamily="34" charset="-122"/>
              </a:defRPr>
            </a:lvl1pPr>
          </a:lstStyle>
          <a:p>
            <a:r>
              <a:rPr lang="en-US" altLang="zh-CN">
                <a:latin typeface="微软雅黑" panose="020B0503020204020204" charset="-122"/>
                <a:ea typeface="微软雅黑" panose="020B0503020204020204" charset="-122"/>
                <a:cs typeface="微软雅黑" panose="020B0503020204020204" charset="-122"/>
              </a:rPr>
              <a:t>公司在2016年全资监制拍摄电影《我是你舅舅》，该片诙谐幽默，轻松自在，次年在CCTV-6央视电影频道放映。</a:t>
            </a:r>
            <a:endParaRPr lang="en-US" altLang="zh-CN">
              <a:latin typeface="微软雅黑" panose="020B0503020204020204" charset="-122"/>
              <a:ea typeface="微软雅黑" panose="020B0503020204020204" charset="-122"/>
              <a:cs typeface="微软雅黑" panose="020B0503020204020204" charset="-122"/>
            </a:endParaRPr>
          </a:p>
        </p:txBody>
      </p:sp>
      <p:sp>
        <p:nvSpPr>
          <p:cNvPr id="66" name="文本框 65"/>
          <p:cNvSpPr txBox="1"/>
          <p:nvPr/>
        </p:nvSpPr>
        <p:spPr>
          <a:xfrm>
            <a:off x="6369888" y="3157626"/>
            <a:ext cx="2134411" cy="1106805"/>
          </a:xfrm>
          <a:prstGeom prst="rect">
            <a:avLst/>
          </a:prstGeom>
          <a:noFill/>
        </p:spPr>
        <p:txBody>
          <a:bodyPr wrap="square" rtlCol="0">
            <a:spAutoFit/>
          </a:bodyPr>
          <a:lstStyle>
            <a:defPPr>
              <a:defRPr lang="zh-CN"/>
            </a:defPPr>
            <a:lvl1pPr lvl="0">
              <a:lnSpc>
                <a:spcPct val="150000"/>
              </a:lnSpc>
              <a:defRPr sz="1100" spc="100">
                <a:solidFill>
                  <a:schemeClr val="tx2"/>
                </a:solidFill>
                <a:ea typeface="苹方 常规" panose="020B0300000000000000" pitchFamily="34" charset="-122"/>
              </a:defRPr>
            </a:lvl1pPr>
          </a:lstStyle>
          <a:p>
            <a:r>
              <a:rPr lang="en-US" altLang="zh-CN">
                <a:latin typeface="微软雅黑" panose="020B0503020204020204" charset="-122"/>
                <a:ea typeface="微软雅黑" panose="020B0503020204020204" charset="-122"/>
                <a:cs typeface="微软雅黑" panose="020B0503020204020204" charset="-122"/>
              </a:rPr>
              <a:t>2019年在</a:t>
            </a:r>
            <a:r>
              <a:rPr lang="zh-CN" altLang="en-US">
                <a:latin typeface="微软雅黑" panose="020B0503020204020204" charset="-122"/>
                <a:ea typeface="微软雅黑" panose="020B0503020204020204" charset="-122"/>
                <a:cs typeface="微软雅黑" panose="020B0503020204020204" charset="-122"/>
              </a:rPr>
              <a:t>重庆市</a:t>
            </a:r>
            <a:r>
              <a:rPr lang="en-US" altLang="zh-CN">
                <a:latin typeface="微软雅黑" panose="020B0503020204020204" charset="-122"/>
                <a:ea typeface="微软雅黑" panose="020B0503020204020204" charset="-122"/>
                <a:cs typeface="微软雅黑" panose="020B0503020204020204" charset="-122"/>
              </a:rPr>
              <a:t>涪陵区中慧西街购物中心4F倾力打造了属于自己的巨幕影院（西街影城</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
        <p:nvSpPr>
          <p:cNvPr id="68" name="文本框 67"/>
          <p:cNvSpPr txBox="1"/>
          <p:nvPr/>
        </p:nvSpPr>
        <p:spPr>
          <a:xfrm>
            <a:off x="1095746" y="3157626"/>
            <a:ext cx="2134411" cy="1106805"/>
          </a:xfrm>
          <a:prstGeom prst="rect">
            <a:avLst/>
          </a:prstGeom>
          <a:noFill/>
        </p:spPr>
        <p:txBody>
          <a:bodyPr wrap="square" rtlCol="0">
            <a:spAutoFit/>
          </a:bodyPr>
          <a:lstStyle>
            <a:defPPr>
              <a:defRPr lang="zh-CN"/>
            </a:defPPr>
            <a:lvl1pPr lvl="0">
              <a:lnSpc>
                <a:spcPct val="150000"/>
              </a:lnSpc>
              <a:defRPr sz="1100" spc="100">
                <a:solidFill>
                  <a:schemeClr val="tx2"/>
                </a:solidFill>
                <a:ea typeface="苹方 常规" panose="020B0300000000000000" pitchFamily="34" charset="-122"/>
              </a:defRPr>
            </a:lvl1pPr>
          </a:lstStyle>
          <a:p>
            <a:r>
              <a:rPr lang="zh-CN" altLang="en-US">
                <a:latin typeface="微软雅黑" panose="020B0503020204020204" charset="-122"/>
                <a:ea typeface="微软雅黑" panose="020B0503020204020204" charset="-122"/>
                <a:cs typeface="微软雅黑" panose="020B0503020204020204" charset="-122"/>
              </a:rPr>
              <a:t>重庆</a:t>
            </a:r>
            <a:r>
              <a:rPr lang="en-US" altLang="zh-CN">
                <a:latin typeface="微软雅黑" panose="020B0503020204020204" charset="-122"/>
                <a:ea typeface="微软雅黑" panose="020B0503020204020204" charset="-122"/>
                <a:cs typeface="微软雅黑" panose="020B0503020204020204" charset="-122"/>
              </a:rPr>
              <a:t>中慧传媒是由</a:t>
            </a:r>
            <a:r>
              <a:rPr lang="zh-CN" altLang="en-US">
                <a:latin typeface="微软雅黑" panose="020B0503020204020204" charset="-122"/>
                <a:ea typeface="微软雅黑" panose="020B0503020204020204" charset="-122"/>
                <a:cs typeface="微软雅黑" panose="020B0503020204020204" charset="-122"/>
              </a:rPr>
              <a:t>重庆</a:t>
            </a:r>
            <a:r>
              <a:rPr lang="en-US" altLang="zh-CN">
                <a:latin typeface="微软雅黑" panose="020B0503020204020204" charset="-122"/>
                <a:ea typeface="微软雅黑" panose="020B0503020204020204" charset="-122"/>
                <a:cs typeface="微软雅黑" panose="020B0503020204020204" charset="-122"/>
              </a:rPr>
              <a:t>中慧集团公司于2013年在工商局注册成立，注册资本1000万元人民币。</a:t>
            </a:r>
            <a:endParaRPr lang="zh-CN" altLang="en-US">
              <a:latin typeface="微软雅黑" panose="020B0503020204020204" charset="-122"/>
              <a:ea typeface="微软雅黑" panose="020B0503020204020204" charset="-122"/>
              <a:cs typeface="微软雅黑" panose="020B0503020204020204" charset="-122"/>
            </a:endParaRPr>
          </a:p>
        </p:txBody>
      </p:sp>
      <p:sp>
        <p:nvSpPr>
          <p:cNvPr id="69" name="文本框 68"/>
          <p:cNvSpPr txBox="1"/>
          <p:nvPr/>
        </p:nvSpPr>
        <p:spPr>
          <a:xfrm>
            <a:off x="9006959" y="3157626"/>
            <a:ext cx="2134411" cy="1106805"/>
          </a:xfrm>
          <a:prstGeom prst="rect">
            <a:avLst/>
          </a:prstGeom>
          <a:noFill/>
        </p:spPr>
        <p:txBody>
          <a:bodyPr wrap="square" rtlCol="0">
            <a:spAutoFit/>
          </a:bodyPr>
          <a:lstStyle>
            <a:defPPr>
              <a:defRPr lang="zh-CN"/>
            </a:defPPr>
            <a:lvl1pPr lvl="0">
              <a:lnSpc>
                <a:spcPct val="150000"/>
              </a:lnSpc>
              <a:defRPr sz="1100" spc="100">
                <a:solidFill>
                  <a:schemeClr val="tx2"/>
                </a:solidFill>
                <a:ea typeface="苹方 常规" panose="020B0300000000000000" pitchFamily="34" charset="-122"/>
              </a:defRPr>
            </a:lvl1pPr>
          </a:lstStyle>
          <a:p>
            <a:r>
              <a:rPr lang="en-US" altLang="zh-CN">
                <a:latin typeface="微软雅黑" panose="020B0503020204020204" charset="-122"/>
                <a:ea typeface="微软雅黑" panose="020B0503020204020204" charset="-122"/>
                <a:cs typeface="微软雅黑" panose="020B0503020204020204" charset="-122"/>
              </a:rPr>
              <a:t>2021年</a:t>
            </a:r>
            <a:r>
              <a:rPr lang="zh-CN" altLang="en-US">
                <a:latin typeface="微软雅黑" panose="020B0503020204020204" charset="-122"/>
                <a:ea typeface="微软雅黑" panose="020B0503020204020204" charset="-122"/>
                <a:cs typeface="微软雅黑" panose="020B0503020204020204" charset="-122"/>
              </a:rPr>
              <a:t>重庆</a:t>
            </a:r>
            <a:r>
              <a:rPr lang="en-US" altLang="zh-CN">
                <a:latin typeface="微软雅黑" panose="020B0503020204020204" charset="-122"/>
                <a:ea typeface="微软雅黑" panose="020B0503020204020204" charset="-122"/>
                <a:cs typeface="微软雅黑" panose="020B0503020204020204" charset="-122"/>
              </a:rPr>
              <a:t>中慧传媒公司转战新</a:t>
            </a:r>
            <a:r>
              <a:rPr lang="zh-CN" altLang="en-US">
                <a:latin typeface="微软雅黑" panose="020B0503020204020204" charset="-122"/>
                <a:ea typeface="微软雅黑" panose="020B0503020204020204" charset="-122"/>
                <a:cs typeface="微软雅黑" panose="020B0503020204020204" charset="-122"/>
              </a:rPr>
              <a:t>媒体</a:t>
            </a:r>
            <a:r>
              <a:rPr lang="en-US" altLang="zh-CN">
                <a:latin typeface="微软雅黑" panose="020B0503020204020204" charset="-122"/>
                <a:ea typeface="微软雅黑" panose="020B0503020204020204" charset="-122"/>
                <a:cs typeface="微软雅黑" panose="020B0503020204020204" charset="-122"/>
              </a:rPr>
              <a:t>，公司坐落</a:t>
            </a:r>
            <a:r>
              <a:rPr lang="zh-CN" altLang="en-US">
                <a:latin typeface="微软雅黑" panose="020B0503020204020204" charset="-122"/>
                <a:ea typeface="微软雅黑" panose="020B0503020204020204" charset="-122"/>
                <a:cs typeface="微软雅黑" panose="020B0503020204020204" charset="-122"/>
              </a:rPr>
              <a:t>于</a:t>
            </a:r>
            <a:r>
              <a:rPr lang="en-US" altLang="zh-CN">
                <a:latin typeface="微软雅黑" panose="020B0503020204020204" charset="-122"/>
                <a:ea typeface="微软雅黑" panose="020B0503020204020204" charset="-122"/>
                <a:cs typeface="微软雅黑" panose="020B0503020204020204" charset="-122"/>
              </a:rPr>
              <a:t>重庆市两江新区龙兴镇中慧两江星云6栋。</a:t>
            </a:r>
            <a:endParaRPr lang="en-US" altLang="zh-CN">
              <a:latin typeface="微软雅黑" panose="020B0503020204020204" charset="-122"/>
              <a:ea typeface="微软雅黑" panose="020B0503020204020204" charset="-122"/>
              <a:cs typeface="微软雅黑" panose="020B0503020204020204" charset="-122"/>
            </a:endParaRPr>
          </a:p>
        </p:txBody>
      </p:sp>
      <p:sp>
        <p:nvSpPr>
          <p:cNvPr id="70" name="Freeform 467"/>
          <p:cNvSpPr>
            <a:spLocks noEditPoints="1"/>
          </p:cNvSpPr>
          <p:nvPr/>
        </p:nvSpPr>
        <p:spPr bwMode="auto">
          <a:xfrm>
            <a:off x="9114383" y="1985228"/>
            <a:ext cx="343942" cy="432700"/>
          </a:xfrm>
          <a:custGeom>
            <a:avLst/>
            <a:gdLst>
              <a:gd name="T0" fmla="*/ 84 w 144"/>
              <a:gd name="T1" fmla="*/ 132 h 176"/>
              <a:gd name="T2" fmla="*/ 36 w 144"/>
              <a:gd name="T3" fmla="*/ 132 h 176"/>
              <a:gd name="T4" fmla="*/ 32 w 144"/>
              <a:gd name="T5" fmla="*/ 136 h 176"/>
              <a:gd name="T6" fmla="*/ 36 w 144"/>
              <a:gd name="T7" fmla="*/ 140 h 176"/>
              <a:gd name="T8" fmla="*/ 84 w 144"/>
              <a:gd name="T9" fmla="*/ 140 h 176"/>
              <a:gd name="T10" fmla="*/ 88 w 144"/>
              <a:gd name="T11" fmla="*/ 136 h 176"/>
              <a:gd name="T12" fmla="*/ 84 w 144"/>
              <a:gd name="T13" fmla="*/ 132 h 176"/>
              <a:gd name="T14" fmla="*/ 36 w 144"/>
              <a:gd name="T15" fmla="*/ 44 h 176"/>
              <a:gd name="T16" fmla="*/ 56 w 144"/>
              <a:gd name="T17" fmla="*/ 44 h 176"/>
              <a:gd name="T18" fmla="*/ 60 w 144"/>
              <a:gd name="T19" fmla="*/ 40 h 176"/>
              <a:gd name="T20" fmla="*/ 56 w 144"/>
              <a:gd name="T21" fmla="*/ 36 h 176"/>
              <a:gd name="T22" fmla="*/ 36 w 144"/>
              <a:gd name="T23" fmla="*/ 36 h 176"/>
              <a:gd name="T24" fmla="*/ 32 w 144"/>
              <a:gd name="T25" fmla="*/ 40 h 176"/>
              <a:gd name="T26" fmla="*/ 36 w 144"/>
              <a:gd name="T27" fmla="*/ 44 h 176"/>
              <a:gd name="T28" fmla="*/ 108 w 144"/>
              <a:gd name="T29" fmla="*/ 100 h 176"/>
              <a:gd name="T30" fmla="*/ 36 w 144"/>
              <a:gd name="T31" fmla="*/ 100 h 176"/>
              <a:gd name="T32" fmla="*/ 32 w 144"/>
              <a:gd name="T33" fmla="*/ 104 h 176"/>
              <a:gd name="T34" fmla="*/ 36 w 144"/>
              <a:gd name="T35" fmla="*/ 108 h 176"/>
              <a:gd name="T36" fmla="*/ 108 w 144"/>
              <a:gd name="T37" fmla="*/ 108 h 176"/>
              <a:gd name="T38" fmla="*/ 112 w 144"/>
              <a:gd name="T39" fmla="*/ 104 h 176"/>
              <a:gd name="T40" fmla="*/ 108 w 144"/>
              <a:gd name="T41" fmla="*/ 100 h 176"/>
              <a:gd name="T42" fmla="*/ 32 w 144"/>
              <a:gd name="T43" fmla="*/ 72 h 176"/>
              <a:gd name="T44" fmla="*/ 36 w 144"/>
              <a:gd name="T45" fmla="*/ 76 h 176"/>
              <a:gd name="T46" fmla="*/ 108 w 144"/>
              <a:gd name="T47" fmla="*/ 76 h 176"/>
              <a:gd name="T48" fmla="*/ 112 w 144"/>
              <a:gd name="T49" fmla="*/ 72 h 176"/>
              <a:gd name="T50" fmla="*/ 108 w 144"/>
              <a:gd name="T51" fmla="*/ 68 h 176"/>
              <a:gd name="T52" fmla="*/ 36 w 144"/>
              <a:gd name="T53" fmla="*/ 68 h 176"/>
              <a:gd name="T54" fmla="*/ 32 w 144"/>
              <a:gd name="T55" fmla="*/ 72 h 176"/>
              <a:gd name="T56" fmla="*/ 104 w 144"/>
              <a:gd name="T57" fmla="*/ 0 h 176"/>
              <a:gd name="T58" fmla="*/ 16 w 144"/>
              <a:gd name="T59" fmla="*/ 0 h 176"/>
              <a:gd name="T60" fmla="*/ 0 w 144"/>
              <a:gd name="T61" fmla="*/ 16 h 176"/>
              <a:gd name="T62" fmla="*/ 0 w 144"/>
              <a:gd name="T63" fmla="*/ 160 h 176"/>
              <a:gd name="T64" fmla="*/ 16 w 144"/>
              <a:gd name="T65" fmla="*/ 176 h 176"/>
              <a:gd name="T66" fmla="*/ 128 w 144"/>
              <a:gd name="T67" fmla="*/ 176 h 176"/>
              <a:gd name="T68" fmla="*/ 144 w 144"/>
              <a:gd name="T69" fmla="*/ 160 h 176"/>
              <a:gd name="T70" fmla="*/ 144 w 144"/>
              <a:gd name="T71" fmla="*/ 44 h 176"/>
              <a:gd name="T72" fmla="*/ 104 w 144"/>
              <a:gd name="T73" fmla="*/ 0 h 176"/>
              <a:gd name="T74" fmla="*/ 136 w 144"/>
              <a:gd name="T75" fmla="*/ 160 h 176"/>
              <a:gd name="T76" fmla="*/ 128 w 144"/>
              <a:gd name="T77" fmla="*/ 168 h 176"/>
              <a:gd name="T78" fmla="*/ 16 w 144"/>
              <a:gd name="T79" fmla="*/ 168 h 176"/>
              <a:gd name="T80" fmla="*/ 8 w 144"/>
              <a:gd name="T81" fmla="*/ 160 h 176"/>
              <a:gd name="T82" fmla="*/ 8 w 144"/>
              <a:gd name="T83" fmla="*/ 16 h 176"/>
              <a:gd name="T84" fmla="*/ 16 w 144"/>
              <a:gd name="T85" fmla="*/ 8 h 176"/>
              <a:gd name="T86" fmla="*/ 88 w 144"/>
              <a:gd name="T87" fmla="*/ 8 h 176"/>
              <a:gd name="T88" fmla="*/ 88 w 144"/>
              <a:gd name="T89" fmla="*/ 48 h 176"/>
              <a:gd name="T90" fmla="*/ 96 w 144"/>
              <a:gd name="T91" fmla="*/ 56 h 176"/>
              <a:gd name="T92" fmla="*/ 136 w 144"/>
              <a:gd name="T93" fmla="*/ 56 h 176"/>
              <a:gd name="T94" fmla="*/ 136 w 144"/>
              <a:gd name="T95" fmla="*/ 160 h 176"/>
              <a:gd name="T96" fmla="*/ 96 w 144"/>
              <a:gd name="T97" fmla="*/ 48 h 176"/>
              <a:gd name="T98" fmla="*/ 96 w 144"/>
              <a:gd name="T99" fmla="*/ 8 h 176"/>
              <a:gd name="T100" fmla="*/ 100 w 144"/>
              <a:gd name="T101" fmla="*/ 8 h 176"/>
              <a:gd name="T102" fmla="*/ 136 w 144"/>
              <a:gd name="T103" fmla="*/ 48 h 176"/>
              <a:gd name="T104" fmla="*/ 96 w 144"/>
              <a:gd name="T105"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 h="176">
                <a:moveTo>
                  <a:pt x="84" y="132"/>
                </a:moveTo>
                <a:cubicBezTo>
                  <a:pt x="36" y="132"/>
                  <a:pt x="36" y="132"/>
                  <a:pt x="36" y="132"/>
                </a:cubicBezTo>
                <a:cubicBezTo>
                  <a:pt x="34" y="132"/>
                  <a:pt x="32" y="134"/>
                  <a:pt x="32" y="136"/>
                </a:cubicBezTo>
                <a:cubicBezTo>
                  <a:pt x="32" y="138"/>
                  <a:pt x="34" y="140"/>
                  <a:pt x="36" y="140"/>
                </a:cubicBezTo>
                <a:cubicBezTo>
                  <a:pt x="84" y="140"/>
                  <a:pt x="84" y="140"/>
                  <a:pt x="84" y="140"/>
                </a:cubicBezTo>
                <a:cubicBezTo>
                  <a:pt x="86" y="140"/>
                  <a:pt x="88" y="138"/>
                  <a:pt x="88" y="136"/>
                </a:cubicBezTo>
                <a:cubicBezTo>
                  <a:pt x="88" y="134"/>
                  <a:pt x="86" y="132"/>
                  <a:pt x="84" y="132"/>
                </a:cubicBezTo>
                <a:close/>
                <a:moveTo>
                  <a:pt x="36" y="44"/>
                </a:moveTo>
                <a:cubicBezTo>
                  <a:pt x="56" y="44"/>
                  <a:pt x="56" y="44"/>
                  <a:pt x="56" y="44"/>
                </a:cubicBezTo>
                <a:cubicBezTo>
                  <a:pt x="58" y="44"/>
                  <a:pt x="60" y="42"/>
                  <a:pt x="60" y="40"/>
                </a:cubicBezTo>
                <a:cubicBezTo>
                  <a:pt x="60" y="38"/>
                  <a:pt x="58" y="36"/>
                  <a:pt x="56" y="36"/>
                </a:cubicBezTo>
                <a:cubicBezTo>
                  <a:pt x="36" y="36"/>
                  <a:pt x="36" y="36"/>
                  <a:pt x="36" y="36"/>
                </a:cubicBezTo>
                <a:cubicBezTo>
                  <a:pt x="34" y="36"/>
                  <a:pt x="32" y="38"/>
                  <a:pt x="32" y="40"/>
                </a:cubicBezTo>
                <a:cubicBezTo>
                  <a:pt x="32" y="42"/>
                  <a:pt x="34" y="44"/>
                  <a:pt x="36" y="44"/>
                </a:cubicBezTo>
                <a:close/>
                <a:moveTo>
                  <a:pt x="108" y="100"/>
                </a:moveTo>
                <a:cubicBezTo>
                  <a:pt x="36" y="100"/>
                  <a:pt x="36" y="100"/>
                  <a:pt x="36" y="100"/>
                </a:cubicBezTo>
                <a:cubicBezTo>
                  <a:pt x="34" y="100"/>
                  <a:pt x="32" y="102"/>
                  <a:pt x="32" y="104"/>
                </a:cubicBezTo>
                <a:cubicBezTo>
                  <a:pt x="32" y="106"/>
                  <a:pt x="34" y="108"/>
                  <a:pt x="36" y="108"/>
                </a:cubicBezTo>
                <a:cubicBezTo>
                  <a:pt x="108" y="108"/>
                  <a:pt x="108" y="108"/>
                  <a:pt x="108" y="108"/>
                </a:cubicBezTo>
                <a:cubicBezTo>
                  <a:pt x="110" y="108"/>
                  <a:pt x="112" y="106"/>
                  <a:pt x="112" y="104"/>
                </a:cubicBezTo>
                <a:cubicBezTo>
                  <a:pt x="112" y="102"/>
                  <a:pt x="110" y="100"/>
                  <a:pt x="108" y="100"/>
                </a:cubicBezTo>
                <a:close/>
                <a:moveTo>
                  <a:pt x="32" y="72"/>
                </a:moveTo>
                <a:cubicBezTo>
                  <a:pt x="32" y="74"/>
                  <a:pt x="34" y="76"/>
                  <a:pt x="36" y="76"/>
                </a:cubicBezTo>
                <a:cubicBezTo>
                  <a:pt x="108" y="76"/>
                  <a:pt x="108" y="76"/>
                  <a:pt x="108" y="76"/>
                </a:cubicBezTo>
                <a:cubicBezTo>
                  <a:pt x="110" y="76"/>
                  <a:pt x="112" y="74"/>
                  <a:pt x="112" y="72"/>
                </a:cubicBezTo>
                <a:cubicBezTo>
                  <a:pt x="112" y="70"/>
                  <a:pt x="110" y="68"/>
                  <a:pt x="108" y="68"/>
                </a:cubicBezTo>
                <a:cubicBezTo>
                  <a:pt x="36" y="68"/>
                  <a:pt x="36" y="68"/>
                  <a:pt x="36" y="68"/>
                </a:cubicBezTo>
                <a:cubicBezTo>
                  <a:pt x="34" y="68"/>
                  <a:pt x="32" y="70"/>
                  <a:pt x="32" y="72"/>
                </a:cubicBezTo>
                <a:close/>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sng"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72" name="Freeform 472"/>
          <p:cNvSpPr>
            <a:spLocks noEditPoints="1"/>
          </p:cNvSpPr>
          <p:nvPr/>
        </p:nvSpPr>
        <p:spPr bwMode="auto">
          <a:xfrm>
            <a:off x="3877112" y="1991604"/>
            <a:ext cx="355035" cy="421603"/>
          </a:xfrm>
          <a:custGeom>
            <a:avLst/>
            <a:gdLst>
              <a:gd name="T0" fmla="*/ 72 w 144"/>
              <a:gd name="T1" fmla="*/ 72 h 176"/>
              <a:gd name="T2" fmla="*/ 72 w 144"/>
              <a:gd name="T3" fmla="*/ 64 h 176"/>
              <a:gd name="T4" fmla="*/ 20 w 144"/>
              <a:gd name="T5" fmla="*/ 68 h 176"/>
              <a:gd name="T6" fmla="*/ 136 w 144"/>
              <a:gd name="T7" fmla="*/ 16 h 176"/>
              <a:gd name="T8" fmla="*/ 116 w 144"/>
              <a:gd name="T9" fmla="*/ 4 h 176"/>
              <a:gd name="T10" fmla="*/ 108 w 144"/>
              <a:gd name="T11" fmla="*/ 4 h 176"/>
              <a:gd name="T12" fmla="*/ 100 w 144"/>
              <a:gd name="T13" fmla="*/ 16 h 176"/>
              <a:gd name="T14" fmla="*/ 96 w 144"/>
              <a:gd name="T15" fmla="*/ 0 h 176"/>
              <a:gd name="T16" fmla="*/ 92 w 144"/>
              <a:gd name="T17" fmla="*/ 16 h 176"/>
              <a:gd name="T18" fmla="*/ 84 w 144"/>
              <a:gd name="T19" fmla="*/ 4 h 176"/>
              <a:gd name="T20" fmla="*/ 76 w 144"/>
              <a:gd name="T21" fmla="*/ 4 h 176"/>
              <a:gd name="T22" fmla="*/ 68 w 144"/>
              <a:gd name="T23" fmla="*/ 16 h 176"/>
              <a:gd name="T24" fmla="*/ 64 w 144"/>
              <a:gd name="T25" fmla="*/ 0 h 176"/>
              <a:gd name="T26" fmla="*/ 60 w 144"/>
              <a:gd name="T27" fmla="*/ 16 h 176"/>
              <a:gd name="T28" fmla="*/ 52 w 144"/>
              <a:gd name="T29" fmla="*/ 4 h 176"/>
              <a:gd name="T30" fmla="*/ 44 w 144"/>
              <a:gd name="T31" fmla="*/ 4 h 176"/>
              <a:gd name="T32" fmla="*/ 36 w 144"/>
              <a:gd name="T33" fmla="*/ 16 h 176"/>
              <a:gd name="T34" fmla="*/ 32 w 144"/>
              <a:gd name="T35" fmla="*/ 0 h 176"/>
              <a:gd name="T36" fmla="*/ 28 w 144"/>
              <a:gd name="T37" fmla="*/ 16 h 176"/>
              <a:gd name="T38" fmla="*/ 0 w 144"/>
              <a:gd name="T39" fmla="*/ 24 h 176"/>
              <a:gd name="T40" fmla="*/ 8 w 144"/>
              <a:gd name="T41" fmla="*/ 176 h 176"/>
              <a:gd name="T42" fmla="*/ 144 w 144"/>
              <a:gd name="T43" fmla="*/ 168 h 176"/>
              <a:gd name="T44" fmla="*/ 136 w 144"/>
              <a:gd name="T45" fmla="*/ 16 h 176"/>
              <a:gd name="T46" fmla="*/ 8 w 144"/>
              <a:gd name="T47" fmla="*/ 144 h 176"/>
              <a:gd name="T48" fmla="*/ 8 w 144"/>
              <a:gd name="T49" fmla="*/ 168 h 176"/>
              <a:gd name="T50" fmla="*/ 44 w 144"/>
              <a:gd name="T51" fmla="*/ 168 h 176"/>
              <a:gd name="T52" fmla="*/ 8 w 144"/>
              <a:gd name="T53" fmla="*/ 24 h 176"/>
              <a:gd name="T54" fmla="*/ 28 w 144"/>
              <a:gd name="T55" fmla="*/ 36 h 176"/>
              <a:gd name="T56" fmla="*/ 36 w 144"/>
              <a:gd name="T57" fmla="*/ 36 h 176"/>
              <a:gd name="T58" fmla="*/ 44 w 144"/>
              <a:gd name="T59" fmla="*/ 24 h 176"/>
              <a:gd name="T60" fmla="*/ 48 w 144"/>
              <a:gd name="T61" fmla="*/ 40 h 176"/>
              <a:gd name="T62" fmla="*/ 52 w 144"/>
              <a:gd name="T63" fmla="*/ 24 h 176"/>
              <a:gd name="T64" fmla="*/ 60 w 144"/>
              <a:gd name="T65" fmla="*/ 36 h 176"/>
              <a:gd name="T66" fmla="*/ 68 w 144"/>
              <a:gd name="T67" fmla="*/ 36 h 176"/>
              <a:gd name="T68" fmla="*/ 76 w 144"/>
              <a:gd name="T69" fmla="*/ 24 h 176"/>
              <a:gd name="T70" fmla="*/ 80 w 144"/>
              <a:gd name="T71" fmla="*/ 40 h 176"/>
              <a:gd name="T72" fmla="*/ 84 w 144"/>
              <a:gd name="T73" fmla="*/ 24 h 176"/>
              <a:gd name="T74" fmla="*/ 92 w 144"/>
              <a:gd name="T75" fmla="*/ 36 h 176"/>
              <a:gd name="T76" fmla="*/ 100 w 144"/>
              <a:gd name="T77" fmla="*/ 36 h 176"/>
              <a:gd name="T78" fmla="*/ 108 w 144"/>
              <a:gd name="T79" fmla="*/ 24 h 176"/>
              <a:gd name="T80" fmla="*/ 112 w 144"/>
              <a:gd name="T81" fmla="*/ 40 h 176"/>
              <a:gd name="T82" fmla="*/ 116 w 144"/>
              <a:gd name="T83" fmla="*/ 24 h 176"/>
              <a:gd name="T84" fmla="*/ 136 w 144"/>
              <a:gd name="T85" fmla="*/ 168 h 176"/>
              <a:gd name="T86" fmla="*/ 24 w 144"/>
              <a:gd name="T87" fmla="*/ 96 h 176"/>
              <a:gd name="T88" fmla="*/ 124 w 144"/>
              <a:gd name="T89" fmla="*/ 92 h 176"/>
              <a:gd name="T90" fmla="*/ 24 w 144"/>
              <a:gd name="T91" fmla="*/ 88 h 176"/>
              <a:gd name="T92" fmla="*/ 96 w 144"/>
              <a:gd name="T93" fmla="*/ 112 h 176"/>
              <a:gd name="T94" fmla="*/ 20 w 144"/>
              <a:gd name="T95" fmla="*/ 116 h 176"/>
              <a:gd name="T96" fmla="*/ 96 w 144"/>
              <a:gd name="T97" fmla="*/ 120 h 176"/>
              <a:gd name="T98" fmla="*/ 96 w 144"/>
              <a:gd name="T99" fmla="*/ 1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4" h="176">
                <a:moveTo>
                  <a:pt x="24" y="72"/>
                </a:moveTo>
                <a:cubicBezTo>
                  <a:pt x="72" y="72"/>
                  <a:pt x="72" y="72"/>
                  <a:pt x="72" y="72"/>
                </a:cubicBezTo>
                <a:cubicBezTo>
                  <a:pt x="74" y="72"/>
                  <a:pt x="76" y="70"/>
                  <a:pt x="76" y="68"/>
                </a:cubicBezTo>
                <a:cubicBezTo>
                  <a:pt x="76" y="66"/>
                  <a:pt x="74" y="64"/>
                  <a:pt x="72" y="64"/>
                </a:cubicBezTo>
                <a:cubicBezTo>
                  <a:pt x="24" y="64"/>
                  <a:pt x="24" y="64"/>
                  <a:pt x="24" y="64"/>
                </a:cubicBezTo>
                <a:cubicBezTo>
                  <a:pt x="22" y="64"/>
                  <a:pt x="20" y="66"/>
                  <a:pt x="20" y="68"/>
                </a:cubicBezTo>
                <a:cubicBezTo>
                  <a:pt x="20" y="70"/>
                  <a:pt x="22" y="72"/>
                  <a:pt x="24" y="72"/>
                </a:cubicBezTo>
                <a:close/>
                <a:moveTo>
                  <a:pt x="136" y="16"/>
                </a:moveTo>
                <a:cubicBezTo>
                  <a:pt x="116" y="16"/>
                  <a:pt x="116" y="16"/>
                  <a:pt x="116" y="16"/>
                </a:cubicBezTo>
                <a:cubicBezTo>
                  <a:pt x="116" y="4"/>
                  <a:pt x="116" y="4"/>
                  <a:pt x="116" y="4"/>
                </a:cubicBezTo>
                <a:cubicBezTo>
                  <a:pt x="116" y="2"/>
                  <a:pt x="114" y="0"/>
                  <a:pt x="112" y="0"/>
                </a:cubicBezTo>
                <a:cubicBezTo>
                  <a:pt x="110" y="0"/>
                  <a:pt x="108" y="2"/>
                  <a:pt x="108" y="4"/>
                </a:cubicBezTo>
                <a:cubicBezTo>
                  <a:pt x="108" y="16"/>
                  <a:pt x="108" y="16"/>
                  <a:pt x="108" y="16"/>
                </a:cubicBezTo>
                <a:cubicBezTo>
                  <a:pt x="100" y="16"/>
                  <a:pt x="100" y="16"/>
                  <a:pt x="100" y="16"/>
                </a:cubicBezTo>
                <a:cubicBezTo>
                  <a:pt x="100" y="4"/>
                  <a:pt x="100" y="4"/>
                  <a:pt x="100" y="4"/>
                </a:cubicBezTo>
                <a:cubicBezTo>
                  <a:pt x="100" y="2"/>
                  <a:pt x="98" y="0"/>
                  <a:pt x="96" y="0"/>
                </a:cubicBezTo>
                <a:cubicBezTo>
                  <a:pt x="94" y="0"/>
                  <a:pt x="92" y="2"/>
                  <a:pt x="92" y="4"/>
                </a:cubicBezTo>
                <a:cubicBezTo>
                  <a:pt x="92" y="16"/>
                  <a:pt x="92" y="16"/>
                  <a:pt x="92" y="16"/>
                </a:cubicBezTo>
                <a:cubicBezTo>
                  <a:pt x="84" y="16"/>
                  <a:pt x="84" y="16"/>
                  <a:pt x="84" y="16"/>
                </a:cubicBezTo>
                <a:cubicBezTo>
                  <a:pt x="84" y="4"/>
                  <a:pt x="84" y="4"/>
                  <a:pt x="84" y="4"/>
                </a:cubicBezTo>
                <a:cubicBezTo>
                  <a:pt x="84" y="2"/>
                  <a:pt x="82" y="0"/>
                  <a:pt x="80" y="0"/>
                </a:cubicBezTo>
                <a:cubicBezTo>
                  <a:pt x="78" y="0"/>
                  <a:pt x="76" y="2"/>
                  <a:pt x="76" y="4"/>
                </a:cubicBezTo>
                <a:cubicBezTo>
                  <a:pt x="76" y="16"/>
                  <a:pt x="76" y="16"/>
                  <a:pt x="76" y="16"/>
                </a:cubicBezTo>
                <a:cubicBezTo>
                  <a:pt x="68" y="16"/>
                  <a:pt x="68" y="16"/>
                  <a:pt x="68" y="16"/>
                </a:cubicBezTo>
                <a:cubicBezTo>
                  <a:pt x="68" y="4"/>
                  <a:pt x="68" y="4"/>
                  <a:pt x="68" y="4"/>
                </a:cubicBezTo>
                <a:cubicBezTo>
                  <a:pt x="68" y="2"/>
                  <a:pt x="66" y="0"/>
                  <a:pt x="64" y="0"/>
                </a:cubicBezTo>
                <a:cubicBezTo>
                  <a:pt x="62" y="0"/>
                  <a:pt x="60" y="2"/>
                  <a:pt x="60" y="4"/>
                </a:cubicBezTo>
                <a:cubicBezTo>
                  <a:pt x="60" y="16"/>
                  <a:pt x="60" y="16"/>
                  <a:pt x="60" y="16"/>
                </a:cubicBezTo>
                <a:cubicBezTo>
                  <a:pt x="52" y="16"/>
                  <a:pt x="52" y="16"/>
                  <a:pt x="52" y="16"/>
                </a:cubicBezTo>
                <a:cubicBezTo>
                  <a:pt x="52" y="4"/>
                  <a:pt x="52" y="4"/>
                  <a:pt x="52" y="4"/>
                </a:cubicBezTo>
                <a:cubicBezTo>
                  <a:pt x="52" y="2"/>
                  <a:pt x="50" y="0"/>
                  <a:pt x="48" y="0"/>
                </a:cubicBezTo>
                <a:cubicBezTo>
                  <a:pt x="46" y="0"/>
                  <a:pt x="44" y="2"/>
                  <a:pt x="44" y="4"/>
                </a:cubicBezTo>
                <a:cubicBezTo>
                  <a:pt x="44" y="16"/>
                  <a:pt x="44" y="16"/>
                  <a:pt x="44" y="16"/>
                </a:cubicBezTo>
                <a:cubicBezTo>
                  <a:pt x="36" y="16"/>
                  <a:pt x="36" y="16"/>
                  <a:pt x="36" y="16"/>
                </a:cubicBezTo>
                <a:cubicBezTo>
                  <a:pt x="36" y="4"/>
                  <a:pt x="36" y="4"/>
                  <a:pt x="36" y="4"/>
                </a:cubicBezTo>
                <a:cubicBezTo>
                  <a:pt x="36" y="2"/>
                  <a:pt x="34" y="0"/>
                  <a:pt x="32" y="0"/>
                </a:cubicBezTo>
                <a:cubicBezTo>
                  <a:pt x="30" y="0"/>
                  <a:pt x="28" y="2"/>
                  <a:pt x="28" y="4"/>
                </a:cubicBezTo>
                <a:cubicBezTo>
                  <a:pt x="28" y="16"/>
                  <a:pt x="28" y="16"/>
                  <a:pt x="28" y="16"/>
                </a:cubicBezTo>
                <a:cubicBezTo>
                  <a:pt x="8" y="16"/>
                  <a:pt x="8" y="16"/>
                  <a:pt x="8" y="16"/>
                </a:cubicBezTo>
                <a:cubicBezTo>
                  <a:pt x="4" y="16"/>
                  <a:pt x="0" y="20"/>
                  <a:pt x="0" y="24"/>
                </a:cubicBezTo>
                <a:cubicBezTo>
                  <a:pt x="0" y="168"/>
                  <a:pt x="0" y="168"/>
                  <a:pt x="0" y="168"/>
                </a:cubicBezTo>
                <a:cubicBezTo>
                  <a:pt x="0" y="172"/>
                  <a:pt x="4" y="176"/>
                  <a:pt x="8" y="176"/>
                </a:cubicBezTo>
                <a:cubicBezTo>
                  <a:pt x="136" y="176"/>
                  <a:pt x="136" y="176"/>
                  <a:pt x="136" y="176"/>
                </a:cubicBezTo>
                <a:cubicBezTo>
                  <a:pt x="140" y="176"/>
                  <a:pt x="144" y="172"/>
                  <a:pt x="144" y="168"/>
                </a:cubicBezTo>
                <a:cubicBezTo>
                  <a:pt x="144" y="24"/>
                  <a:pt x="144" y="24"/>
                  <a:pt x="144" y="24"/>
                </a:cubicBezTo>
                <a:cubicBezTo>
                  <a:pt x="144" y="20"/>
                  <a:pt x="140" y="16"/>
                  <a:pt x="136" y="16"/>
                </a:cubicBezTo>
                <a:close/>
                <a:moveTo>
                  <a:pt x="8" y="168"/>
                </a:moveTo>
                <a:cubicBezTo>
                  <a:pt x="8" y="144"/>
                  <a:pt x="8" y="144"/>
                  <a:pt x="8" y="144"/>
                </a:cubicBezTo>
                <a:cubicBezTo>
                  <a:pt x="32" y="168"/>
                  <a:pt x="32" y="168"/>
                  <a:pt x="32" y="168"/>
                </a:cubicBezTo>
                <a:lnTo>
                  <a:pt x="8" y="168"/>
                </a:lnTo>
                <a:close/>
                <a:moveTo>
                  <a:pt x="136" y="168"/>
                </a:moveTo>
                <a:cubicBezTo>
                  <a:pt x="44" y="168"/>
                  <a:pt x="44" y="168"/>
                  <a:pt x="44" y="168"/>
                </a:cubicBezTo>
                <a:cubicBezTo>
                  <a:pt x="8" y="132"/>
                  <a:pt x="8" y="132"/>
                  <a:pt x="8" y="132"/>
                </a:cubicBezTo>
                <a:cubicBezTo>
                  <a:pt x="8" y="24"/>
                  <a:pt x="8" y="24"/>
                  <a:pt x="8" y="24"/>
                </a:cubicBezTo>
                <a:cubicBezTo>
                  <a:pt x="28" y="24"/>
                  <a:pt x="28" y="24"/>
                  <a:pt x="28" y="24"/>
                </a:cubicBezTo>
                <a:cubicBezTo>
                  <a:pt x="28" y="36"/>
                  <a:pt x="28" y="36"/>
                  <a:pt x="28" y="36"/>
                </a:cubicBezTo>
                <a:cubicBezTo>
                  <a:pt x="28" y="38"/>
                  <a:pt x="30" y="40"/>
                  <a:pt x="32" y="40"/>
                </a:cubicBezTo>
                <a:cubicBezTo>
                  <a:pt x="34" y="40"/>
                  <a:pt x="36" y="38"/>
                  <a:pt x="36" y="36"/>
                </a:cubicBezTo>
                <a:cubicBezTo>
                  <a:pt x="36" y="24"/>
                  <a:pt x="36" y="24"/>
                  <a:pt x="36" y="24"/>
                </a:cubicBezTo>
                <a:cubicBezTo>
                  <a:pt x="44" y="24"/>
                  <a:pt x="44" y="24"/>
                  <a:pt x="44" y="24"/>
                </a:cubicBezTo>
                <a:cubicBezTo>
                  <a:pt x="44" y="36"/>
                  <a:pt x="44" y="36"/>
                  <a:pt x="44" y="36"/>
                </a:cubicBezTo>
                <a:cubicBezTo>
                  <a:pt x="44" y="38"/>
                  <a:pt x="46" y="40"/>
                  <a:pt x="48" y="40"/>
                </a:cubicBezTo>
                <a:cubicBezTo>
                  <a:pt x="50" y="40"/>
                  <a:pt x="52" y="38"/>
                  <a:pt x="52" y="36"/>
                </a:cubicBezTo>
                <a:cubicBezTo>
                  <a:pt x="52" y="24"/>
                  <a:pt x="52" y="24"/>
                  <a:pt x="52" y="24"/>
                </a:cubicBezTo>
                <a:cubicBezTo>
                  <a:pt x="60" y="24"/>
                  <a:pt x="60" y="24"/>
                  <a:pt x="60" y="24"/>
                </a:cubicBezTo>
                <a:cubicBezTo>
                  <a:pt x="60" y="36"/>
                  <a:pt x="60" y="36"/>
                  <a:pt x="60" y="36"/>
                </a:cubicBezTo>
                <a:cubicBezTo>
                  <a:pt x="60" y="38"/>
                  <a:pt x="62" y="40"/>
                  <a:pt x="64" y="40"/>
                </a:cubicBezTo>
                <a:cubicBezTo>
                  <a:pt x="66" y="40"/>
                  <a:pt x="68" y="38"/>
                  <a:pt x="68" y="36"/>
                </a:cubicBezTo>
                <a:cubicBezTo>
                  <a:pt x="68" y="24"/>
                  <a:pt x="68" y="24"/>
                  <a:pt x="68" y="24"/>
                </a:cubicBezTo>
                <a:cubicBezTo>
                  <a:pt x="76" y="24"/>
                  <a:pt x="76" y="24"/>
                  <a:pt x="76" y="24"/>
                </a:cubicBezTo>
                <a:cubicBezTo>
                  <a:pt x="76" y="36"/>
                  <a:pt x="76" y="36"/>
                  <a:pt x="76" y="36"/>
                </a:cubicBezTo>
                <a:cubicBezTo>
                  <a:pt x="76" y="38"/>
                  <a:pt x="78" y="40"/>
                  <a:pt x="80" y="40"/>
                </a:cubicBezTo>
                <a:cubicBezTo>
                  <a:pt x="82" y="40"/>
                  <a:pt x="84" y="38"/>
                  <a:pt x="84" y="36"/>
                </a:cubicBezTo>
                <a:cubicBezTo>
                  <a:pt x="84" y="24"/>
                  <a:pt x="84" y="24"/>
                  <a:pt x="84" y="24"/>
                </a:cubicBezTo>
                <a:cubicBezTo>
                  <a:pt x="92" y="24"/>
                  <a:pt x="92" y="24"/>
                  <a:pt x="92" y="24"/>
                </a:cubicBezTo>
                <a:cubicBezTo>
                  <a:pt x="92" y="36"/>
                  <a:pt x="92" y="36"/>
                  <a:pt x="92" y="36"/>
                </a:cubicBezTo>
                <a:cubicBezTo>
                  <a:pt x="92" y="38"/>
                  <a:pt x="94" y="40"/>
                  <a:pt x="96" y="40"/>
                </a:cubicBezTo>
                <a:cubicBezTo>
                  <a:pt x="98" y="40"/>
                  <a:pt x="100" y="38"/>
                  <a:pt x="100" y="36"/>
                </a:cubicBezTo>
                <a:cubicBezTo>
                  <a:pt x="100" y="24"/>
                  <a:pt x="100" y="24"/>
                  <a:pt x="100" y="24"/>
                </a:cubicBezTo>
                <a:cubicBezTo>
                  <a:pt x="108" y="24"/>
                  <a:pt x="108" y="24"/>
                  <a:pt x="108" y="24"/>
                </a:cubicBezTo>
                <a:cubicBezTo>
                  <a:pt x="108" y="36"/>
                  <a:pt x="108" y="36"/>
                  <a:pt x="108" y="36"/>
                </a:cubicBezTo>
                <a:cubicBezTo>
                  <a:pt x="108" y="38"/>
                  <a:pt x="110" y="40"/>
                  <a:pt x="112" y="40"/>
                </a:cubicBezTo>
                <a:cubicBezTo>
                  <a:pt x="114" y="40"/>
                  <a:pt x="116" y="38"/>
                  <a:pt x="116" y="36"/>
                </a:cubicBezTo>
                <a:cubicBezTo>
                  <a:pt x="116" y="24"/>
                  <a:pt x="116" y="24"/>
                  <a:pt x="116" y="24"/>
                </a:cubicBezTo>
                <a:cubicBezTo>
                  <a:pt x="136" y="24"/>
                  <a:pt x="136" y="24"/>
                  <a:pt x="136" y="24"/>
                </a:cubicBezTo>
                <a:lnTo>
                  <a:pt x="136" y="168"/>
                </a:lnTo>
                <a:close/>
                <a:moveTo>
                  <a:pt x="20" y="92"/>
                </a:moveTo>
                <a:cubicBezTo>
                  <a:pt x="20" y="94"/>
                  <a:pt x="22" y="96"/>
                  <a:pt x="24" y="96"/>
                </a:cubicBezTo>
                <a:cubicBezTo>
                  <a:pt x="120" y="96"/>
                  <a:pt x="120" y="96"/>
                  <a:pt x="120" y="96"/>
                </a:cubicBezTo>
                <a:cubicBezTo>
                  <a:pt x="122" y="96"/>
                  <a:pt x="124" y="94"/>
                  <a:pt x="124" y="92"/>
                </a:cubicBezTo>
                <a:cubicBezTo>
                  <a:pt x="124" y="90"/>
                  <a:pt x="122" y="88"/>
                  <a:pt x="120" y="88"/>
                </a:cubicBezTo>
                <a:cubicBezTo>
                  <a:pt x="24" y="88"/>
                  <a:pt x="24" y="88"/>
                  <a:pt x="24" y="88"/>
                </a:cubicBezTo>
                <a:cubicBezTo>
                  <a:pt x="22" y="88"/>
                  <a:pt x="20" y="90"/>
                  <a:pt x="20" y="92"/>
                </a:cubicBezTo>
                <a:close/>
                <a:moveTo>
                  <a:pt x="96" y="112"/>
                </a:moveTo>
                <a:cubicBezTo>
                  <a:pt x="24" y="112"/>
                  <a:pt x="24" y="112"/>
                  <a:pt x="24" y="112"/>
                </a:cubicBezTo>
                <a:cubicBezTo>
                  <a:pt x="22" y="112"/>
                  <a:pt x="20" y="114"/>
                  <a:pt x="20" y="116"/>
                </a:cubicBezTo>
                <a:cubicBezTo>
                  <a:pt x="20" y="118"/>
                  <a:pt x="22" y="120"/>
                  <a:pt x="24" y="120"/>
                </a:cubicBezTo>
                <a:cubicBezTo>
                  <a:pt x="96" y="120"/>
                  <a:pt x="96" y="120"/>
                  <a:pt x="96" y="120"/>
                </a:cubicBezTo>
                <a:cubicBezTo>
                  <a:pt x="98" y="120"/>
                  <a:pt x="100" y="118"/>
                  <a:pt x="100" y="116"/>
                </a:cubicBezTo>
                <a:cubicBezTo>
                  <a:pt x="100" y="114"/>
                  <a:pt x="98" y="112"/>
                  <a:pt x="96" y="112"/>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sng"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73" name="Freeform 480"/>
          <p:cNvSpPr>
            <a:spLocks noEditPoints="1"/>
          </p:cNvSpPr>
          <p:nvPr/>
        </p:nvSpPr>
        <p:spPr bwMode="auto">
          <a:xfrm>
            <a:off x="1220724" y="1985228"/>
            <a:ext cx="432700" cy="432700"/>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168 w 176"/>
              <a:gd name="T11" fmla="*/ 84 h 176"/>
              <a:gd name="T12" fmla="*/ 98 w 176"/>
              <a:gd name="T13" fmla="*/ 84 h 176"/>
              <a:gd name="T14" fmla="*/ 147 w 176"/>
              <a:gd name="T15" fmla="*/ 34 h 176"/>
              <a:gd name="T16" fmla="*/ 168 w 176"/>
              <a:gd name="T17" fmla="*/ 84 h 176"/>
              <a:gd name="T18" fmla="*/ 88 w 176"/>
              <a:gd name="T19" fmla="*/ 168 h 176"/>
              <a:gd name="T20" fmla="*/ 8 w 176"/>
              <a:gd name="T21" fmla="*/ 88 h 176"/>
              <a:gd name="T22" fmla="*/ 88 w 176"/>
              <a:gd name="T23" fmla="*/ 8 h 176"/>
              <a:gd name="T24" fmla="*/ 142 w 176"/>
              <a:gd name="T25" fmla="*/ 29 h 176"/>
              <a:gd name="T26" fmla="*/ 85 w 176"/>
              <a:gd name="T27" fmla="*/ 85 h 176"/>
              <a:gd name="T28" fmla="*/ 84 w 176"/>
              <a:gd name="T29" fmla="*/ 88 h 176"/>
              <a:gd name="T30" fmla="*/ 88 w 176"/>
              <a:gd name="T31" fmla="*/ 92 h 176"/>
              <a:gd name="T32" fmla="*/ 168 w 176"/>
              <a:gd name="T33" fmla="*/ 92 h 176"/>
              <a:gd name="T34" fmla="*/ 88 w 176"/>
              <a:gd name="T3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close/>
                <a:moveTo>
                  <a:pt x="168" y="84"/>
                </a:moveTo>
                <a:cubicBezTo>
                  <a:pt x="98" y="84"/>
                  <a:pt x="98" y="84"/>
                  <a:pt x="98" y="84"/>
                </a:cubicBezTo>
                <a:cubicBezTo>
                  <a:pt x="147" y="34"/>
                  <a:pt x="147" y="34"/>
                  <a:pt x="147" y="34"/>
                </a:cubicBezTo>
                <a:cubicBezTo>
                  <a:pt x="159" y="48"/>
                  <a:pt x="167" y="65"/>
                  <a:pt x="168" y="84"/>
                </a:cubicBezTo>
                <a:close/>
                <a:moveTo>
                  <a:pt x="88" y="168"/>
                </a:moveTo>
                <a:cubicBezTo>
                  <a:pt x="44" y="168"/>
                  <a:pt x="8" y="132"/>
                  <a:pt x="8" y="88"/>
                </a:cubicBezTo>
                <a:cubicBezTo>
                  <a:pt x="8" y="44"/>
                  <a:pt x="44" y="8"/>
                  <a:pt x="88" y="8"/>
                </a:cubicBezTo>
                <a:cubicBezTo>
                  <a:pt x="109" y="8"/>
                  <a:pt x="127" y="16"/>
                  <a:pt x="142" y="29"/>
                </a:cubicBezTo>
                <a:cubicBezTo>
                  <a:pt x="85" y="85"/>
                  <a:pt x="85" y="85"/>
                  <a:pt x="85" y="85"/>
                </a:cubicBezTo>
                <a:cubicBezTo>
                  <a:pt x="84" y="86"/>
                  <a:pt x="84" y="87"/>
                  <a:pt x="84" y="88"/>
                </a:cubicBezTo>
                <a:cubicBezTo>
                  <a:pt x="84" y="90"/>
                  <a:pt x="86" y="92"/>
                  <a:pt x="88" y="92"/>
                </a:cubicBezTo>
                <a:cubicBezTo>
                  <a:pt x="168" y="92"/>
                  <a:pt x="168" y="92"/>
                  <a:pt x="168" y="92"/>
                </a:cubicBezTo>
                <a:cubicBezTo>
                  <a:pt x="166" y="134"/>
                  <a:pt x="131" y="168"/>
                  <a:pt x="88" y="16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sng"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74" name="Freeform 485"/>
          <p:cNvSpPr>
            <a:spLocks noEditPoints="1"/>
          </p:cNvSpPr>
          <p:nvPr/>
        </p:nvSpPr>
        <p:spPr bwMode="auto">
          <a:xfrm>
            <a:off x="6467434" y="1985228"/>
            <a:ext cx="421603" cy="432700"/>
          </a:xfrm>
          <a:custGeom>
            <a:avLst/>
            <a:gdLst>
              <a:gd name="T0" fmla="*/ 44 w 176"/>
              <a:gd name="T1" fmla="*/ 132 h 176"/>
              <a:gd name="T2" fmla="*/ 78 w 176"/>
              <a:gd name="T3" fmla="*/ 126 h 176"/>
              <a:gd name="T4" fmla="*/ 170 w 176"/>
              <a:gd name="T5" fmla="*/ 34 h 176"/>
              <a:gd name="T6" fmla="*/ 176 w 176"/>
              <a:gd name="T7" fmla="*/ 20 h 176"/>
              <a:gd name="T8" fmla="*/ 156 w 176"/>
              <a:gd name="T9" fmla="*/ 0 h 176"/>
              <a:gd name="T10" fmla="*/ 142 w 176"/>
              <a:gd name="T11" fmla="*/ 6 h 176"/>
              <a:gd name="T12" fmla="*/ 50 w 176"/>
              <a:gd name="T13" fmla="*/ 98 h 176"/>
              <a:gd name="T14" fmla="*/ 44 w 176"/>
              <a:gd name="T15" fmla="*/ 132 h 176"/>
              <a:gd name="T16" fmla="*/ 148 w 176"/>
              <a:gd name="T17" fmla="*/ 12 h 176"/>
              <a:gd name="T18" fmla="*/ 156 w 176"/>
              <a:gd name="T19" fmla="*/ 8 h 176"/>
              <a:gd name="T20" fmla="*/ 168 w 176"/>
              <a:gd name="T21" fmla="*/ 20 h 176"/>
              <a:gd name="T22" fmla="*/ 164 w 176"/>
              <a:gd name="T23" fmla="*/ 28 h 176"/>
              <a:gd name="T24" fmla="*/ 159 w 176"/>
              <a:gd name="T25" fmla="*/ 34 h 176"/>
              <a:gd name="T26" fmla="*/ 142 w 176"/>
              <a:gd name="T27" fmla="*/ 17 h 176"/>
              <a:gd name="T28" fmla="*/ 148 w 176"/>
              <a:gd name="T29" fmla="*/ 12 h 176"/>
              <a:gd name="T30" fmla="*/ 137 w 176"/>
              <a:gd name="T31" fmla="*/ 22 h 176"/>
              <a:gd name="T32" fmla="*/ 154 w 176"/>
              <a:gd name="T33" fmla="*/ 39 h 176"/>
              <a:gd name="T34" fmla="*/ 80 w 176"/>
              <a:gd name="T35" fmla="*/ 113 h 176"/>
              <a:gd name="T36" fmla="*/ 80 w 176"/>
              <a:gd name="T37" fmla="*/ 96 h 176"/>
              <a:gd name="T38" fmla="*/ 63 w 176"/>
              <a:gd name="T39" fmla="*/ 96 h 176"/>
              <a:gd name="T40" fmla="*/ 137 w 176"/>
              <a:gd name="T41" fmla="*/ 22 h 176"/>
              <a:gd name="T42" fmla="*/ 57 w 176"/>
              <a:gd name="T43" fmla="*/ 104 h 176"/>
              <a:gd name="T44" fmla="*/ 72 w 176"/>
              <a:gd name="T45" fmla="*/ 104 h 176"/>
              <a:gd name="T46" fmla="*/ 72 w 176"/>
              <a:gd name="T47" fmla="*/ 119 h 176"/>
              <a:gd name="T48" fmla="*/ 54 w 176"/>
              <a:gd name="T49" fmla="*/ 122 h 176"/>
              <a:gd name="T50" fmla="*/ 57 w 176"/>
              <a:gd name="T51" fmla="*/ 104 h 176"/>
              <a:gd name="T52" fmla="*/ 172 w 176"/>
              <a:gd name="T53" fmla="*/ 60 h 176"/>
              <a:gd name="T54" fmla="*/ 168 w 176"/>
              <a:gd name="T55" fmla="*/ 64 h 176"/>
              <a:gd name="T56" fmla="*/ 168 w 176"/>
              <a:gd name="T57" fmla="*/ 152 h 176"/>
              <a:gd name="T58" fmla="*/ 152 w 176"/>
              <a:gd name="T59" fmla="*/ 168 h 176"/>
              <a:gd name="T60" fmla="*/ 24 w 176"/>
              <a:gd name="T61" fmla="*/ 168 h 176"/>
              <a:gd name="T62" fmla="*/ 8 w 176"/>
              <a:gd name="T63" fmla="*/ 152 h 176"/>
              <a:gd name="T64" fmla="*/ 8 w 176"/>
              <a:gd name="T65" fmla="*/ 24 h 176"/>
              <a:gd name="T66" fmla="*/ 24 w 176"/>
              <a:gd name="T67" fmla="*/ 8 h 176"/>
              <a:gd name="T68" fmla="*/ 112 w 176"/>
              <a:gd name="T69" fmla="*/ 8 h 176"/>
              <a:gd name="T70" fmla="*/ 116 w 176"/>
              <a:gd name="T71" fmla="*/ 4 h 176"/>
              <a:gd name="T72" fmla="*/ 112 w 176"/>
              <a:gd name="T73" fmla="*/ 0 h 176"/>
              <a:gd name="T74" fmla="*/ 24 w 176"/>
              <a:gd name="T75" fmla="*/ 0 h 176"/>
              <a:gd name="T76" fmla="*/ 0 w 176"/>
              <a:gd name="T77" fmla="*/ 24 h 176"/>
              <a:gd name="T78" fmla="*/ 0 w 176"/>
              <a:gd name="T79" fmla="*/ 152 h 176"/>
              <a:gd name="T80" fmla="*/ 24 w 176"/>
              <a:gd name="T81" fmla="*/ 176 h 176"/>
              <a:gd name="T82" fmla="*/ 152 w 176"/>
              <a:gd name="T83" fmla="*/ 176 h 176"/>
              <a:gd name="T84" fmla="*/ 176 w 176"/>
              <a:gd name="T85" fmla="*/ 152 h 176"/>
              <a:gd name="T86" fmla="*/ 176 w 176"/>
              <a:gd name="T87" fmla="*/ 64 h 176"/>
              <a:gd name="T88" fmla="*/ 172 w 176"/>
              <a:gd name="T89" fmla="*/ 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44" y="132"/>
                </a:moveTo>
                <a:cubicBezTo>
                  <a:pt x="78" y="126"/>
                  <a:pt x="78" y="126"/>
                  <a:pt x="78" y="126"/>
                </a:cubicBezTo>
                <a:cubicBezTo>
                  <a:pt x="170" y="34"/>
                  <a:pt x="170" y="34"/>
                  <a:pt x="170" y="34"/>
                </a:cubicBezTo>
                <a:cubicBezTo>
                  <a:pt x="174" y="31"/>
                  <a:pt x="176" y="26"/>
                  <a:pt x="176" y="20"/>
                </a:cubicBezTo>
                <a:cubicBezTo>
                  <a:pt x="176" y="9"/>
                  <a:pt x="167" y="0"/>
                  <a:pt x="156" y="0"/>
                </a:cubicBezTo>
                <a:cubicBezTo>
                  <a:pt x="150" y="0"/>
                  <a:pt x="145" y="2"/>
                  <a:pt x="142" y="6"/>
                </a:cubicBezTo>
                <a:cubicBezTo>
                  <a:pt x="50" y="98"/>
                  <a:pt x="50" y="98"/>
                  <a:pt x="50" y="98"/>
                </a:cubicBezTo>
                <a:lnTo>
                  <a:pt x="44" y="132"/>
                </a:lnTo>
                <a:close/>
                <a:moveTo>
                  <a:pt x="148" y="12"/>
                </a:moveTo>
                <a:cubicBezTo>
                  <a:pt x="150" y="9"/>
                  <a:pt x="153" y="8"/>
                  <a:pt x="156" y="8"/>
                </a:cubicBezTo>
                <a:cubicBezTo>
                  <a:pt x="163" y="8"/>
                  <a:pt x="168" y="13"/>
                  <a:pt x="168" y="20"/>
                </a:cubicBezTo>
                <a:cubicBezTo>
                  <a:pt x="168" y="23"/>
                  <a:pt x="167" y="26"/>
                  <a:pt x="164" y="28"/>
                </a:cubicBezTo>
                <a:cubicBezTo>
                  <a:pt x="159" y="34"/>
                  <a:pt x="159" y="34"/>
                  <a:pt x="159" y="34"/>
                </a:cubicBezTo>
                <a:cubicBezTo>
                  <a:pt x="142" y="17"/>
                  <a:pt x="142" y="17"/>
                  <a:pt x="142" y="17"/>
                </a:cubicBezTo>
                <a:lnTo>
                  <a:pt x="148" y="12"/>
                </a:lnTo>
                <a:close/>
                <a:moveTo>
                  <a:pt x="137" y="22"/>
                </a:moveTo>
                <a:cubicBezTo>
                  <a:pt x="154" y="39"/>
                  <a:pt x="154" y="39"/>
                  <a:pt x="154" y="39"/>
                </a:cubicBezTo>
                <a:cubicBezTo>
                  <a:pt x="80" y="113"/>
                  <a:pt x="80" y="113"/>
                  <a:pt x="80" y="113"/>
                </a:cubicBezTo>
                <a:cubicBezTo>
                  <a:pt x="80" y="96"/>
                  <a:pt x="80" y="96"/>
                  <a:pt x="80" y="96"/>
                </a:cubicBezTo>
                <a:cubicBezTo>
                  <a:pt x="63" y="96"/>
                  <a:pt x="63" y="96"/>
                  <a:pt x="63" y="96"/>
                </a:cubicBezTo>
                <a:lnTo>
                  <a:pt x="137" y="22"/>
                </a:lnTo>
                <a:close/>
                <a:moveTo>
                  <a:pt x="57" y="104"/>
                </a:moveTo>
                <a:cubicBezTo>
                  <a:pt x="72" y="104"/>
                  <a:pt x="72" y="104"/>
                  <a:pt x="72" y="104"/>
                </a:cubicBezTo>
                <a:cubicBezTo>
                  <a:pt x="72" y="119"/>
                  <a:pt x="72" y="119"/>
                  <a:pt x="72" y="119"/>
                </a:cubicBezTo>
                <a:cubicBezTo>
                  <a:pt x="54" y="122"/>
                  <a:pt x="54" y="122"/>
                  <a:pt x="54" y="122"/>
                </a:cubicBezTo>
                <a:lnTo>
                  <a:pt x="57" y="104"/>
                </a:lnTo>
                <a:close/>
                <a:moveTo>
                  <a:pt x="172" y="60"/>
                </a:moveTo>
                <a:cubicBezTo>
                  <a:pt x="170" y="60"/>
                  <a:pt x="168" y="62"/>
                  <a:pt x="168" y="64"/>
                </a:cubicBezTo>
                <a:cubicBezTo>
                  <a:pt x="168" y="152"/>
                  <a:pt x="168" y="152"/>
                  <a:pt x="168" y="152"/>
                </a:cubicBezTo>
                <a:cubicBezTo>
                  <a:pt x="168" y="161"/>
                  <a:pt x="161" y="168"/>
                  <a:pt x="152" y="168"/>
                </a:cubicBezTo>
                <a:cubicBezTo>
                  <a:pt x="24" y="168"/>
                  <a:pt x="24" y="168"/>
                  <a:pt x="24" y="168"/>
                </a:cubicBezTo>
                <a:cubicBezTo>
                  <a:pt x="15" y="168"/>
                  <a:pt x="8" y="161"/>
                  <a:pt x="8" y="152"/>
                </a:cubicBezTo>
                <a:cubicBezTo>
                  <a:pt x="8" y="24"/>
                  <a:pt x="8" y="24"/>
                  <a:pt x="8" y="24"/>
                </a:cubicBezTo>
                <a:cubicBezTo>
                  <a:pt x="8" y="15"/>
                  <a:pt x="15" y="8"/>
                  <a:pt x="24" y="8"/>
                </a:cubicBezTo>
                <a:cubicBezTo>
                  <a:pt x="112" y="8"/>
                  <a:pt x="112" y="8"/>
                  <a:pt x="112" y="8"/>
                </a:cubicBezTo>
                <a:cubicBezTo>
                  <a:pt x="114" y="8"/>
                  <a:pt x="116" y="6"/>
                  <a:pt x="116" y="4"/>
                </a:cubicBezTo>
                <a:cubicBezTo>
                  <a:pt x="116" y="2"/>
                  <a:pt x="114" y="0"/>
                  <a:pt x="112" y="0"/>
                </a:cubicBezTo>
                <a:cubicBezTo>
                  <a:pt x="24" y="0"/>
                  <a:pt x="24" y="0"/>
                  <a:pt x="24" y="0"/>
                </a:cubicBezTo>
                <a:cubicBezTo>
                  <a:pt x="11" y="0"/>
                  <a:pt x="0" y="11"/>
                  <a:pt x="0" y="24"/>
                </a:cubicBezTo>
                <a:cubicBezTo>
                  <a:pt x="0" y="152"/>
                  <a:pt x="0" y="152"/>
                  <a:pt x="0" y="152"/>
                </a:cubicBezTo>
                <a:cubicBezTo>
                  <a:pt x="0" y="165"/>
                  <a:pt x="11" y="176"/>
                  <a:pt x="24" y="176"/>
                </a:cubicBezTo>
                <a:cubicBezTo>
                  <a:pt x="152" y="176"/>
                  <a:pt x="152" y="176"/>
                  <a:pt x="152" y="176"/>
                </a:cubicBezTo>
                <a:cubicBezTo>
                  <a:pt x="165" y="176"/>
                  <a:pt x="176" y="165"/>
                  <a:pt x="176" y="152"/>
                </a:cubicBezTo>
                <a:cubicBezTo>
                  <a:pt x="176" y="64"/>
                  <a:pt x="176" y="64"/>
                  <a:pt x="176" y="64"/>
                </a:cubicBezTo>
                <a:cubicBezTo>
                  <a:pt x="176" y="62"/>
                  <a:pt x="174" y="60"/>
                  <a:pt x="172" y="60"/>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sng"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pic>
        <p:nvPicPr>
          <p:cNvPr id="2" name="图片 1" descr="tmp_1ea0776edc812ef5ec55419b92040947"/>
          <p:cNvPicPr>
            <a:picLocks noChangeAspect="1"/>
          </p:cNvPicPr>
          <p:nvPr/>
        </p:nvPicPr>
        <p:blipFill>
          <a:blip r:embed="rId1"/>
          <a:stretch>
            <a:fillRect/>
          </a:stretch>
        </p:blipFill>
        <p:spPr>
          <a:xfrm>
            <a:off x="10207625" y="140335"/>
            <a:ext cx="1826895" cy="12807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HP\Desktop\公司的各种表\图片\微信图片_20220407164437.jpg微信图片_20220407164437"/>
          <p:cNvPicPr>
            <a:picLocks noChangeAspect="1"/>
          </p:cNvPicPr>
          <p:nvPr/>
        </p:nvPicPr>
        <p:blipFill rotWithShape="1">
          <a:blip r:embed="rId1"/>
          <a:srcRect/>
          <a:stretch>
            <a:fillRect/>
          </a:stretch>
        </p:blipFill>
        <p:spPr>
          <a:xfrm>
            <a:off x="7510960" y="1474951"/>
            <a:ext cx="2944495" cy="4415257"/>
          </a:xfrm>
          <a:prstGeom prst="rect">
            <a:avLst/>
          </a:prstGeom>
        </p:spPr>
      </p:pic>
      <p:sp>
        <p:nvSpPr>
          <p:cNvPr id="26" name="Rectangle 3"/>
          <p:cNvSpPr/>
          <p:nvPr/>
        </p:nvSpPr>
        <p:spPr>
          <a:xfrm>
            <a:off x="5668438" y="3823536"/>
            <a:ext cx="2000250" cy="2343150"/>
          </a:xfrm>
          <a:prstGeom prst="rect">
            <a:avLst/>
          </a:prstGeom>
          <a:blipFill rotWithShape="1">
            <a:blip r:embed="rId2"/>
            <a:stretch>
              <a:fillRect l="-3000" t="-1000" r="-9000" b="-10000"/>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white"/>
              </a:solidFill>
              <a:effectLst/>
              <a:uLnTx/>
              <a:uFillTx/>
              <a:latin typeface="Calibri" panose="020F0502020204030204"/>
            </a:endParaRPr>
          </a:p>
        </p:txBody>
      </p:sp>
      <p:sp>
        <p:nvSpPr>
          <p:cNvPr id="32" name="文本框 31"/>
          <p:cNvSpPr txBox="1"/>
          <p:nvPr/>
        </p:nvSpPr>
        <p:spPr>
          <a:xfrm>
            <a:off x="798435" y="1828033"/>
            <a:ext cx="3836165" cy="4603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80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r>
              <a:rPr lang="zh-CN" altLang="en-US" sz="2400" dirty="0" smtClean="0">
                <a:solidFill>
                  <a:schemeClr val="tx2"/>
                </a:solidFill>
                <a:effectLst/>
                <a:latin typeface="+mj-ea"/>
                <a:ea typeface="+mj-ea"/>
              </a:rPr>
              <a:t>新媒体</a:t>
            </a:r>
            <a:r>
              <a:rPr lang="en-US" altLang="zh-CN" sz="2400" dirty="0" smtClean="0">
                <a:solidFill>
                  <a:schemeClr val="tx2"/>
                </a:solidFill>
                <a:effectLst/>
                <a:latin typeface="+mj-ea"/>
                <a:ea typeface="+mj-ea"/>
              </a:rPr>
              <a:t>·</a:t>
            </a:r>
            <a:r>
              <a:rPr lang="zh-CN" altLang="en-US" sz="2400" dirty="0" smtClean="0">
                <a:solidFill>
                  <a:schemeClr val="tx2"/>
                </a:solidFill>
                <a:effectLst/>
                <a:latin typeface="+mj-ea"/>
                <a:ea typeface="+mj-ea"/>
              </a:rPr>
              <a:t>朝阳行业</a:t>
            </a:r>
            <a:endParaRPr lang="zh-CN" altLang="en-US" sz="2400" dirty="0" smtClean="0">
              <a:solidFill>
                <a:schemeClr val="tx2"/>
              </a:solidFill>
              <a:effectLst/>
              <a:latin typeface="+mj-ea"/>
              <a:ea typeface="+mj-ea"/>
            </a:endParaRPr>
          </a:p>
        </p:txBody>
      </p:sp>
      <p:sp>
        <p:nvSpPr>
          <p:cNvPr id="33" name="矩形 32"/>
          <p:cNvSpPr/>
          <p:nvPr/>
        </p:nvSpPr>
        <p:spPr>
          <a:xfrm>
            <a:off x="798435" y="2456426"/>
            <a:ext cx="4726065" cy="1489075"/>
          </a:xfrm>
          <a:prstGeom prst="rect">
            <a:avLst/>
          </a:prstGeom>
          <a:noFill/>
        </p:spPr>
        <p:txBody>
          <a:bodyPr wrap="square" rtlCol="0">
            <a:spAutoFit/>
          </a:bodyPr>
          <a:lstStyle/>
          <a:p>
            <a:pPr algn="just">
              <a:lnSpc>
                <a:spcPct val="130000"/>
              </a:lnSpc>
            </a:pPr>
            <a:r>
              <a:rPr lang="zh-CN" altLang="en-US" sz="1400" spc="150">
                <a:solidFill>
                  <a:schemeClr val="tx2"/>
                </a:solidFill>
                <a:latin typeface="微软雅黑" panose="020B0503020204020204" charset="-122"/>
                <a:ea typeface="微软雅黑" panose="020B0503020204020204" charset="-122"/>
                <a:cs typeface="Open Sans Light" panose="02010600030101010101" charset="-122"/>
                <a:sym typeface="+mn-ea"/>
              </a:rPr>
              <a:t>我</a:t>
            </a:r>
            <a:r>
              <a:rPr lang="en-US" altLang="zh-CN" sz="1400" spc="150">
                <a:solidFill>
                  <a:schemeClr val="tx2"/>
                </a:solidFill>
                <a:latin typeface="微软雅黑" panose="020B0503020204020204" charset="-122"/>
                <a:ea typeface="微软雅黑" panose="020B0503020204020204" charset="-122"/>
                <a:cs typeface="Open Sans Light" panose="02010600030101010101" charset="-122"/>
                <a:sym typeface="+mn-ea"/>
              </a:rPr>
              <a:t>司</a:t>
            </a:r>
            <a:r>
              <a:rPr lang="zh-CN" altLang="en-US" sz="1400" spc="150">
                <a:solidFill>
                  <a:schemeClr val="tx2"/>
                </a:solidFill>
                <a:latin typeface="微软雅黑" panose="020B0503020204020204" charset="-122"/>
                <a:ea typeface="微软雅黑" panose="020B0503020204020204" charset="-122"/>
                <a:cs typeface="Open Sans Light" panose="02010600030101010101" charset="-122"/>
                <a:sym typeface="+mn-ea"/>
              </a:rPr>
              <a:t>现</a:t>
            </a:r>
            <a:r>
              <a:rPr lang="en-US" altLang="zh-CN" sz="1400" spc="150">
                <a:solidFill>
                  <a:schemeClr val="tx2"/>
                </a:solidFill>
                <a:latin typeface="微软雅黑" panose="020B0503020204020204" charset="-122"/>
                <a:ea typeface="微软雅黑" panose="020B0503020204020204" charset="-122"/>
                <a:cs typeface="Open Sans Light" panose="02010600030101010101" charset="-122"/>
              </a:rPr>
              <a:t>正面向全国广招贤仕</a:t>
            </a:r>
            <a:r>
              <a:rPr lang="zh-CN" altLang="en-US" sz="1400" spc="150">
                <a:solidFill>
                  <a:schemeClr val="tx2"/>
                </a:solidFill>
                <a:latin typeface="微软雅黑" panose="020B0503020204020204" charset="-122"/>
                <a:ea typeface="微软雅黑" panose="020B0503020204020204" charset="-122"/>
                <a:cs typeface="Open Sans Light" panose="02010600030101010101" charset="-122"/>
              </a:rPr>
              <a:t>。</a:t>
            </a:r>
            <a:r>
              <a:rPr lang="en-US" altLang="zh-CN" sz="1400" spc="150">
                <a:solidFill>
                  <a:schemeClr val="tx2"/>
                </a:solidFill>
                <a:latin typeface="微软雅黑" panose="020B0503020204020204" charset="-122"/>
                <a:ea typeface="微软雅黑" panose="020B0503020204020204" charset="-122"/>
                <a:cs typeface="Open Sans Light" panose="02010600030101010101" charset="-122"/>
              </a:rPr>
              <a:t>希望共同努力打造具有中慧人特色的新媒体企业</a:t>
            </a:r>
            <a:r>
              <a:rPr lang="zh-CN" altLang="en-US" sz="1400" spc="150">
                <a:solidFill>
                  <a:schemeClr val="tx2"/>
                </a:solidFill>
                <a:latin typeface="微软雅黑" panose="020B0503020204020204" charset="-122"/>
                <a:ea typeface="微软雅黑" panose="020B0503020204020204" charset="-122"/>
                <a:cs typeface="Open Sans Light" panose="02010600030101010101" charset="-122"/>
              </a:rPr>
              <a:t>。</a:t>
            </a:r>
            <a:r>
              <a:rPr lang="en-US" altLang="zh-CN" sz="1400" spc="150">
                <a:solidFill>
                  <a:schemeClr val="tx2"/>
                </a:solidFill>
                <a:latin typeface="微软雅黑" panose="020B0503020204020204" charset="-122"/>
                <a:ea typeface="微软雅黑" panose="020B0503020204020204" charset="-122"/>
                <a:cs typeface="Open Sans Light" panose="02010600030101010101" charset="-122"/>
              </a:rPr>
              <a:t>公司办公地点环境优越，目标打造中慧传媒网红孵化基地，</a:t>
            </a:r>
            <a:r>
              <a:rPr lang="zh-CN" altLang="en-US" sz="1400" spc="150">
                <a:solidFill>
                  <a:schemeClr val="tx2"/>
                </a:solidFill>
                <a:latin typeface="微软雅黑" panose="020B0503020204020204" charset="-122"/>
                <a:ea typeface="微软雅黑" panose="020B0503020204020204" charset="-122"/>
                <a:cs typeface="Open Sans Light" panose="02010600030101010101" charset="-122"/>
              </a:rPr>
              <a:t>并积极</a:t>
            </a:r>
            <a:r>
              <a:rPr lang="en-US" altLang="zh-CN" sz="1400" spc="150">
                <a:solidFill>
                  <a:schemeClr val="tx2"/>
                </a:solidFill>
                <a:latin typeface="微软雅黑" panose="020B0503020204020204" charset="-122"/>
                <a:ea typeface="微软雅黑" panose="020B0503020204020204" charset="-122"/>
                <a:cs typeface="Open Sans Light" panose="02010600030101010101" charset="-122"/>
              </a:rPr>
              <a:t>响应国家号召，大力开展乡村振兴工作。</a:t>
            </a:r>
            <a:endParaRPr lang="en-US" altLang="zh-CN" sz="1400" spc="150">
              <a:solidFill>
                <a:schemeClr val="tx2"/>
              </a:solidFill>
              <a:latin typeface="微软雅黑" panose="020B0503020204020204" charset="-122"/>
              <a:ea typeface="微软雅黑" panose="020B0503020204020204" charset="-122"/>
              <a:cs typeface="Open Sans Light" panose="02010600030101010101" charset="-122"/>
            </a:endParaRPr>
          </a:p>
          <a:p>
            <a:pPr algn="just">
              <a:lnSpc>
                <a:spcPct val="130000"/>
              </a:lnSpc>
            </a:pPr>
            <a:r>
              <a:rPr lang="zh-CN" altLang="en-US" sz="1400" spc="150">
                <a:solidFill>
                  <a:schemeClr val="tx2"/>
                </a:solidFill>
                <a:latin typeface="微软雅黑" panose="020B0503020204020204" charset="-122"/>
                <a:ea typeface="微软雅黑" panose="020B0503020204020204" charset="-122"/>
                <a:cs typeface="Open Sans Light" panose="02010600030101010101" charset="-122"/>
              </a:rPr>
              <a:t>我们共同选择的这条赛道，意味着机会和发展。</a:t>
            </a:r>
            <a:endParaRPr lang="zh-CN" altLang="en-US" sz="1400" spc="150">
              <a:solidFill>
                <a:schemeClr val="tx2"/>
              </a:solidFill>
              <a:latin typeface="微软雅黑" panose="020B0503020204020204" charset="-122"/>
              <a:ea typeface="微软雅黑" panose="020B0503020204020204" charset="-122"/>
              <a:cs typeface="Open Sans Light" panose="02010600030101010101" charset="-122"/>
            </a:endParaRPr>
          </a:p>
        </p:txBody>
      </p:sp>
      <p:grpSp>
        <p:nvGrpSpPr>
          <p:cNvPr id="34" name="组合 33"/>
          <p:cNvGrpSpPr/>
          <p:nvPr/>
        </p:nvGrpSpPr>
        <p:grpSpPr>
          <a:xfrm>
            <a:off x="884746" y="4178008"/>
            <a:ext cx="933978" cy="933978"/>
            <a:chOff x="884746" y="4107922"/>
            <a:chExt cx="933978" cy="933978"/>
          </a:xfrm>
        </p:grpSpPr>
        <p:sp>
          <p:nvSpPr>
            <p:cNvPr id="35" name="矩形: 圆角 9"/>
            <p:cNvSpPr/>
            <p:nvPr/>
          </p:nvSpPr>
          <p:spPr>
            <a:xfrm>
              <a:off x="884746" y="4107922"/>
              <a:ext cx="933978" cy="933978"/>
            </a:xfrm>
            <a:prstGeom prst="roundRect">
              <a:avLst>
                <a:gd name="adj" fmla="val 12374"/>
              </a:avLst>
            </a:prstGeom>
            <a:solidFill>
              <a:srgbClr val="FBFBFB"/>
            </a:solid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36" name="Freeform 590"/>
            <p:cNvSpPr>
              <a:spLocks noEditPoints="1"/>
            </p:cNvSpPr>
            <p:nvPr/>
          </p:nvSpPr>
          <p:spPr bwMode="auto">
            <a:xfrm>
              <a:off x="1129657" y="4352833"/>
              <a:ext cx="444156" cy="444156"/>
            </a:xfrm>
            <a:custGeom>
              <a:avLst/>
              <a:gdLst>
                <a:gd name="T0" fmla="*/ 120 w 176"/>
                <a:gd name="T1" fmla="*/ 120 h 176"/>
                <a:gd name="T2" fmla="*/ 120 w 176"/>
                <a:gd name="T3" fmla="*/ 88 h 176"/>
                <a:gd name="T4" fmla="*/ 128 w 176"/>
                <a:gd name="T5" fmla="*/ 96 h 176"/>
                <a:gd name="T6" fmla="*/ 112 w 176"/>
                <a:gd name="T7" fmla="*/ 72 h 176"/>
                <a:gd name="T8" fmla="*/ 32 w 176"/>
                <a:gd name="T9" fmla="*/ 72 h 176"/>
                <a:gd name="T10" fmla="*/ 0 w 176"/>
                <a:gd name="T11" fmla="*/ 160 h 176"/>
                <a:gd name="T12" fmla="*/ 144 w 176"/>
                <a:gd name="T13" fmla="*/ 160 h 176"/>
                <a:gd name="T14" fmla="*/ 136 w 176"/>
                <a:gd name="T15" fmla="*/ 160 h 176"/>
                <a:gd name="T16" fmla="*/ 8 w 176"/>
                <a:gd name="T17" fmla="*/ 160 h 176"/>
                <a:gd name="T18" fmla="*/ 32 w 176"/>
                <a:gd name="T19" fmla="*/ 80 h 176"/>
                <a:gd name="T20" fmla="*/ 84 w 176"/>
                <a:gd name="T21" fmla="*/ 64 h 176"/>
                <a:gd name="T22" fmla="*/ 136 w 176"/>
                <a:gd name="T23" fmla="*/ 88 h 176"/>
                <a:gd name="T24" fmla="*/ 56 w 176"/>
                <a:gd name="T25" fmla="*/ 120 h 176"/>
                <a:gd name="T26" fmla="*/ 72 w 176"/>
                <a:gd name="T27" fmla="*/ 104 h 176"/>
                <a:gd name="T28" fmla="*/ 72 w 176"/>
                <a:gd name="T29" fmla="*/ 112 h 176"/>
                <a:gd name="T30" fmla="*/ 72 w 176"/>
                <a:gd name="T31" fmla="*/ 88 h 176"/>
                <a:gd name="T32" fmla="*/ 104 w 176"/>
                <a:gd name="T33" fmla="*/ 120 h 176"/>
                <a:gd name="T34" fmla="*/ 48 w 176"/>
                <a:gd name="T35" fmla="*/ 120 h 176"/>
                <a:gd name="T36" fmla="*/ 72 w 176"/>
                <a:gd name="T37" fmla="*/ 144 h 176"/>
                <a:gd name="T38" fmla="*/ 160 w 176"/>
                <a:gd name="T39" fmla="*/ 32 h 176"/>
                <a:gd name="T40" fmla="*/ 160 w 176"/>
                <a:gd name="T41" fmla="*/ 16 h 176"/>
                <a:gd name="T42" fmla="*/ 160 w 176"/>
                <a:gd name="T43" fmla="*/ 24 h 176"/>
                <a:gd name="T44" fmla="*/ 160 w 176"/>
                <a:gd name="T45" fmla="*/ 128 h 176"/>
                <a:gd name="T46" fmla="*/ 152 w 176"/>
                <a:gd name="T47" fmla="*/ 128 h 176"/>
                <a:gd name="T48" fmla="*/ 160 w 176"/>
                <a:gd name="T49" fmla="*/ 48 h 176"/>
                <a:gd name="T50" fmla="*/ 160 w 176"/>
                <a:gd name="T51" fmla="*/ 88 h 176"/>
                <a:gd name="T52" fmla="*/ 160 w 176"/>
                <a:gd name="T53" fmla="*/ 96 h 176"/>
                <a:gd name="T54" fmla="*/ 40 w 176"/>
                <a:gd name="T55" fmla="*/ 0 h 176"/>
                <a:gd name="T56" fmla="*/ 36 w 176"/>
                <a:gd name="T57" fmla="*/ 52 h 176"/>
                <a:gd name="T58" fmla="*/ 48 w 176"/>
                <a:gd name="T59" fmla="*/ 8 h 176"/>
                <a:gd name="T60" fmla="*/ 68 w 176"/>
                <a:gd name="T61" fmla="*/ 48 h 176"/>
                <a:gd name="T62" fmla="*/ 136 w 176"/>
                <a:gd name="T63" fmla="*/ 8 h 176"/>
                <a:gd name="T64" fmla="*/ 144 w 176"/>
                <a:gd name="T65" fmla="*/ 60 h 176"/>
                <a:gd name="T66" fmla="*/ 168 w 176"/>
                <a:gd name="T67" fmla="*/ 16 h 176"/>
                <a:gd name="T68" fmla="*/ 152 w 176"/>
                <a:gd name="T69" fmla="*/ 72 h 176"/>
                <a:gd name="T70" fmla="*/ 168 w 176"/>
                <a:gd name="T71" fmla="*/ 128 h 176"/>
                <a:gd name="T72" fmla="*/ 152 w 176"/>
                <a:gd name="T73" fmla="*/ 140 h 176"/>
                <a:gd name="T74" fmla="*/ 160 w 176"/>
                <a:gd name="T75" fmla="*/ 144 h 176"/>
                <a:gd name="T76" fmla="*/ 176 w 176"/>
                <a:gd name="T77" fmla="*/ 136 h 176"/>
                <a:gd name="T78" fmla="*/ 56 w 176"/>
                <a:gd name="T79" fmla="*/ 16 h 176"/>
                <a:gd name="T80" fmla="*/ 56 w 176"/>
                <a:gd name="T81" fmla="*/ 24 h 176"/>
                <a:gd name="T82" fmla="*/ 160 w 176"/>
                <a:gd name="T83" fmla="*/ 112 h 176"/>
                <a:gd name="T84" fmla="*/ 152 w 176"/>
                <a:gd name="T85" fmla="*/ 112 h 176"/>
                <a:gd name="T86" fmla="*/ 56 w 176"/>
                <a:gd name="T87"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76">
                  <a:moveTo>
                    <a:pt x="120" y="112"/>
                  </a:moveTo>
                  <a:cubicBezTo>
                    <a:pt x="118" y="112"/>
                    <a:pt x="116" y="114"/>
                    <a:pt x="116" y="116"/>
                  </a:cubicBezTo>
                  <a:cubicBezTo>
                    <a:pt x="116" y="118"/>
                    <a:pt x="118" y="120"/>
                    <a:pt x="120" y="120"/>
                  </a:cubicBezTo>
                  <a:cubicBezTo>
                    <a:pt x="122" y="120"/>
                    <a:pt x="124" y="118"/>
                    <a:pt x="124" y="116"/>
                  </a:cubicBezTo>
                  <a:cubicBezTo>
                    <a:pt x="124" y="114"/>
                    <a:pt x="122" y="112"/>
                    <a:pt x="120" y="112"/>
                  </a:cubicBezTo>
                  <a:close/>
                  <a:moveTo>
                    <a:pt x="120" y="88"/>
                  </a:moveTo>
                  <a:cubicBezTo>
                    <a:pt x="116" y="88"/>
                    <a:pt x="112" y="92"/>
                    <a:pt x="112" y="96"/>
                  </a:cubicBezTo>
                  <a:cubicBezTo>
                    <a:pt x="112" y="100"/>
                    <a:pt x="116" y="104"/>
                    <a:pt x="120" y="104"/>
                  </a:cubicBezTo>
                  <a:cubicBezTo>
                    <a:pt x="124" y="104"/>
                    <a:pt x="128" y="100"/>
                    <a:pt x="128" y="96"/>
                  </a:cubicBezTo>
                  <a:cubicBezTo>
                    <a:pt x="128" y="92"/>
                    <a:pt x="124" y="88"/>
                    <a:pt x="120" y="88"/>
                  </a:cubicBezTo>
                  <a:close/>
                  <a:moveTo>
                    <a:pt x="128" y="72"/>
                  </a:moveTo>
                  <a:cubicBezTo>
                    <a:pt x="112" y="72"/>
                    <a:pt x="112" y="72"/>
                    <a:pt x="112" y="72"/>
                  </a:cubicBezTo>
                  <a:cubicBezTo>
                    <a:pt x="100" y="72"/>
                    <a:pt x="100" y="56"/>
                    <a:pt x="84" y="56"/>
                  </a:cubicBezTo>
                  <a:cubicBezTo>
                    <a:pt x="60" y="56"/>
                    <a:pt x="60" y="56"/>
                    <a:pt x="60" y="56"/>
                  </a:cubicBezTo>
                  <a:cubicBezTo>
                    <a:pt x="44" y="56"/>
                    <a:pt x="44" y="72"/>
                    <a:pt x="32" y="72"/>
                  </a:cubicBezTo>
                  <a:cubicBezTo>
                    <a:pt x="16" y="72"/>
                    <a:pt x="16" y="72"/>
                    <a:pt x="16" y="72"/>
                  </a:cubicBezTo>
                  <a:cubicBezTo>
                    <a:pt x="7" y="72"/>
                    <a:pt x="0" y="79"/>
                    <a:pt x="0" y="88"/>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88"/>
                    <a:pt x="144" y="88"/>
                    <a:pt x="144" y="88"/>
                  </a:cubicBezTo>
                  <a:cubicBezTo>
                    <a:pt x="144" y="79"/>
                    <a:pt x="137" y="72"/>
                    <a:pt x="128" y="72"/>
                  </a:cubicBezTo>
                  <a:close/>
                  <a:moveTo>
                    <a:pt x="136" y="160"/>
                  </a:moveTo>
                  <a:cubicBezTo>
                    <a:pt x="136" y="164"/>
                    <a:pt x="132" y="168"/>
                    <a:pt x="128" y="168"/>
                  </a:cubicBezTo>
                  <a:cubicBezTo>
                    <a:pt x="16" y="168"/>
                    <a:pt x="16" y="168"/>
                    <a:pt x="16" y="168"/>
                  </a:cubicBezTo>
                  <a:cubicBezTo>
                    <a:pt x="12" y="168"/>
                    <a:pt x="8" y="164"/>
                    <a:pt x="8" y="160"/>
                  </a:cubicBezTo>
                  <a:cubicBezTo>
                    <a:pt x="8" y="88"/>
                    <a:pt x="8" y="88"/>
                    <a:pt x="8" y="88"/>
                  </a:cubicBezTo>
                  <a:cubicBezTo>
                    <a:pt x="8" y="84"/>
                    <a:pt x="12" y="80"/>
                    <a:pt x="16" y="80"/>
                  </a:cubicBezTo>
                  <a:cubicBezTo>
                    <a:pt x="32" y="80"/>
                    <a:pt x="32" y="80"/>
                    <a:pt x="32" y="80"/>
                  </a:cubicBezTo>
                  <a:cubicBezTo>
                    <a:pt x="48" y="80"/>
                    <a:pt x="48" y="64"/>
                    <a:pt x="60" y="64"/>
                  </a:cubicBezTo>
                  <a:cubicBezTo>
                    <a:pt x="68" y="64"/>
                    <a:pt x="72" y="64"/>
                    <a:pt x="72" y="64"/>
                  </a:cubicBezTo>
                  <a:cubicBezTo>
                    <a:pt x="72" y="64"/>
                    <a:pt x="76" y="64"/>
                    <a:pt x="84" y="64"/>
                  </a:cubicBezTo>
                  <a:cubicBezTo>
                    <a:pt x="96" y="64"/>
                    <a:pt x="96" y="80"/>
                    <a:pt x="112" y="80"/>
                  </a:cubicBezTo>
                  <a:cubicBezTo>
                    <a:pt x="128" y="80"/>
                    <a:pt x="128" y="80"/>
                    <a:pt x="128" y="80"/>
                  </a:cubicBezTo>
                  <a:cubicBezTo>
                    <a:pt x="132" y="80"/>
                    <a:pt x="136" y="84"/>
                    <a:pt x="136" y="88"/>
                  </a:cubicBezTo>
                  <a:lnTo>
                    <a:pt x="136" y="160"/>
                  </a:lnTo>
                  <a:close/>
                  <a:moveTo>
                    <a:pt x="72" y="104"/>
                  </a:moveTo>
                  <a:cubicBezTo>
                    <a:pt x="63" y="104"/>
                    <a:pt x="56" y="111"/>
                    <a:pt x="56" y="120"/>
                  </a:cubicBezTo>
                  <a:cubicBezTo>
                    <a:pt x="56" y="129"/>
                    <a:pt x="63" y="136"/>
                    <a:pt x="72" y="136"/>
                  </a:cubicBezTo>
                  <a:cubicBezTo>
                    <a:pt x="81" y="136"/>
                    <a:pt x="88" y="129"/>
                    <a:pt x="88" y="120"/>
                  </a:cubicBezTo>
                  <a:cubicBezTo>
                    <a:pt x="88" y="111"/>
                    <a:pt x="81" y="104"/>
                    <a:pt x="72" y="104"/>
                  </a:cubicBezTo>
                  <a:close/>
                  <a:moveTo>
                    <a:pt x="72" y="128"/>
                  </a:moveTo>
                  <a:cubicBezTo>
                    <a:pt x="68" y="128"/>
                    <a:pt x="64" y="124"/>
                    <a:pt x="64" y="120"/>
                  </a:cubicBezTo>
                  <a:cubicBezTo>
                    <a:pt x="64" y="116"/>
                    <a:pt x="68" y="112"/>
                    <a:pt x="72" y="112"/>
                  </a:cubicBezTo>
                  <a:cubicBezTo>
                    <a:pt x="76" y="112"/>
                    <a:pt x="80" y="116"/>
                    <a:pt x="80" y="120"/>
                  </a:cubicBezTo>
                  <a:cubicBezTo>
                    <a:pt x="80" y="124"/>
                    <a:pt x="76" y="128"/>
                    <a:pt x="72" y="128"/>
                  </a:cubicBezTo>
                  <a:close/>
                  <a:moveTo>
                    <a:pt x="72" y="88"/>
                  </a:moveTo>
                  <a:cubicBezTo>
                    <a:pt x="54" y="88"/>
                    <a:pt x="40" y="102"/>
                    <a:pt x="40" y="120"/>
                  </a:cubicBezTo>
                  <a:cubicBezTo>
                    <a:pt x="40" y="138"/>
                    <a:pt x="54" y="152"/>
                    <a:pt x="72" y="152"/>
                  </a:cubicBezTo>
                  <a:cubicBezTo>
                    <a:pt x="90" y="152"/>
                    <a:pt x="104" y="138"/>
                    <a:pt x="104" y="120"/>
                  </a:cubicBezTo>
                  <a:cubicBezTo>
                    <a:pt x="104" y="102"/>
                    <a:pt x="90" y="88"/>
                    <a:pt x="72" y="88"/>
                  </a:cubicBezTo>
                  <a:close/>
                  <a:moveTo>
                    <a:pt x="72" y="144"/>
                  </a:moveTo>
                  <a:cubicBezTo>
                    <a:pt x="59" y="144"/>
                    <a:pt x="48" y="133"/>
                    <a:pt x="48" y="120"/>
                  </a:cubicBezTo>
                  <a:cubicBezTo>
                    <a:pt x="48" y="107"/>
                    <a:pt x="59" y="96"/>
                    <a:pt x="72" y="96"/>
                  </a:cubicBezTo>
                  <a:cubicBezTo>
                    <a:pt x="85" y="96"/>
                    <a:pt x="96" y="107"/>
                    <a:pt x="96" y="120"/>
                  </a:cubicBezTo>
                  <a:cubicBezTo>
                    <a:pt x="96" y="133"/>
                    <a:pt x="85" y="144"/>
                    <a:pt x="72" y="144"/>
                  </a:cubicBezTo>
                  <a:close/>
                  <a:moveTo>
                    <a:pt x="152" y="40"/>
                  </a:moveTo>
                  <a:cubicBezTo>
                    <a:pt x="160" y="40"/>
                    <a:pt x="160" y="40"/>
                    <a:pt x="160" y="40"/>
                  </a:cubicBezTo>
                  <a:cubicBezTo>
                    <a:pt x="160" y="32"/>
                    <a:pt x="160" y="32"/>
                    <a:pt x="160" y="32"/>
                  </a:cubicBezTo>
                  <a:cubicBezTo>
                    <a:pt x="152" y="32"/>
                    <a:pt x="152" y="32"/>
                    <a:pt x="152" y="32"/>
                  </a:cubicBezTo>
                  <a:lnTo>
                    <a:pt x="152" y="40"/>
                  </a:lnTo>
                  <a:close/>
                  <a:moveTo>
                    <a:pt x="160" y="16"/>
                  </a:moveTo>
                  <a:cubicBezTo>
                    <a:pt x="152" y="16"/>
                    <a:pt x="152" y="16"/>
                    <a:pt x="152" y="16"/>
                  </a:cubicBezTo>
                  <a:cubicBezTo>
                    <a:pt x="152" y="24"/>
                    <a:pt x="152" y="24"/>
                    <a:pt x="152" y="24"/>
                  </a:cubicBezTo>
                  <a:cubicBezTo>
                    <a:pt x="160" y="24"/>
                    <a:pt x="160" y="24"/>
                    <a:pt x="160" y="24"/>
                  </a:cubicBezTo>
                  <a:lnTo>
                    <a:pt x="160" y="16"/>
                  </a:lnTo>
                  <a:close/>
                  <a:moveTo>
                    <a:pt x="152" y="128"/>
                  </a:moveTo>
                  <a:cubicBezTo>
                    <a:pt x="160" y="128"/>
                    <a:pt x="160" y="128"/>
                    <a:pt x="160" y="128"/>
                  </a:cubicBezTo>
                  <a:cubicBezTo>
                    <a:pt x="160" y="120"/>
                    <a:pt x="160" y="120"/>
                    <a:pt x="160" y="120"/>
                  </a:cubicBezTo>
                  <a:cubicBezTo>
                    <a:pt x="152" y="120"/>
                    <a:pt x="152" y="120"/>
                    <a:pt x="152" y="120"/>
                  </a:cubicBezTo>
                  <a:lnTo>
                    <a:pt x="152" y="128"/>
                  </a:lnTo>
                  <a:close/>
                  <a:moveTo>
                    <a:pt x="152" y="56"/>
                  </a:moveTo>
                  <a:cubicBezTo>
                    <a:pt x="160" y="56"/>
                    <a:pt x="160" y="56"/>
                    <a:pt x="160" y="56"/>
                  </a:cubicBezTo>
                  <a:cubicBezTo>
                    <a:pt x="160" y="48"/>
                    <a:pt x="160" y="48"/>
                    <a:pt x="160" y="48"/>
                  </a:cubicBezTo>
                  <a:cubicBezTo>
                    <a:pt x="152" y="48"/>
                    <a:pt x="152" y="48"/>
                    <a:pt x="152" y="48"/>
                  </a:cubicBezTo>
                  <a:lnTo>
                    <a:pt x="152" y="56"/>
                  </a:lnTo>
                  <a:close/>
                  <a:moveTo>
                    <a:pt x="160" y="88"/>
                  </a:moveTo>
                  <a:cubicBezTo>
                    <a:pt x="152" y="88"/>
                    <a:pt x="152" y="88"/>
                    <a:pt x="152" y="88"/>
                  </a:cubicBezTo>
                  <a:cubicBezTo>
                    <a:pt x="152" y="96"/>
                    <a:pt x="152" y="96"/>
                    <a:pt x="152" y="96"/>
                  </a:cubicBezTo>
                  <a:cubicBezTo>
                    <a:pt x="160" y="96"/>
                    <a:pt x="160" y="96"/>
                    <a:pt x="160" y="96"/>
                  </a:cubicBezTo>
                  <a:lnTo>
                    <a:pt x="160" y="88"/>
                  </a:lnTo>
                  <a:close/>
                  <a:moveTo>
                    <a:pt x="168" y="0"/>
                  </a:moveTo>
                  <a:cubicBezTo>
                    <a:pt x="40" y="0"/>
                    <a:pt x="40" y="0"/>
                    <a:pt x="40" y="0"/>
                  </a:cubicBezTo>
                  <a:cubicBezTo>
                    <a:pt x="36" y="0"/>
                    <a:pt x="32" y="4"/>
                    <a:pt x="32" y="8"/>
                  </a:cubicBezTo>
                  <a:cubicBezTo>
                    <a:pt x="32" y="48"/>
                    <a:pt x="32" y="48"/>
                    <a:pt x="32" y="48"/>
                  </a:cubicBezTo>
                  <a:cubicBezTo>
                    <a:pt x="32" y="50"/>
                    <a:pt x="34" y="52"/>
                    <a:pt x="36" y="52"/>
                  </a:cubicBezTo>
                  <a:cubicBezTo>
                    <a:pt x="38" y="52"/>
                    <a:pt x="40" y="50"/>
                    <a:pt x="40" y="48"/>
                  </a:cubicBezTo>
                  <a:cubicBezTo>
                    <a:pt x="40" y="16"/>
                    <a:pt x="40" y="16"/>
                    <a:pt x="40" y="16"/>
                  </a:cubicBezTo>
                  <a:cubicBezTo>
                    <a:pt x="40" y="12"/>
                    <a:pt x="44" y="8"/>
                    <a:pt x="48" y="8"/>
                  </a:cubicBezTo>
                  <a:cubicBezTo>
                    <a:pt x="64" y="8"/>
                    <a:pt x="64" y="8"/>
                    <a:pt x="64" y="8"/>
                  </a:cubicBezTo>
                  <a:cubicBezTo>
                    <a:pt x="64" y="44"/>
                    <a:pt x="64" y="44"/>
                    <a:pt x="64" y="44"/>
                  </a:cubicBezTo>
                  <a:cubicBezTo>
                    <a:pt x="64" y="46"/>
                    <a:pt x="66" y="48"/>
                    <a:pt x="68" y="48"/>
                  </a:cubicBezTo>
                  <a:cubicBezTo>
                    <a:pt x="70" y="48"/>
                    <a:pt x="72" y="46"/>
                    <a:pt x="72" y="44"/>
                  </a:cubicBezTo>
                  <a:cubicBezTo>
                    <a:pt x="72" y="8"/>
                    <a:pt x="72" y="8"/>
                    <a:pt x="72" y="8"/>
                  </a:cubicBezTo>
                  <a:cubicBezTo>
                    <a:pt x="136" y="8"/>
                    <a:pt x="136" y="8"/>
                    <a:pt x="136" y="8"/>
                  </a:cubicBezTo>
                  <a:cubicBezTo>
                    <a:pt x="136" y="60"/>
                    <a:pt x="136" y="60"/>
                    <a:pt x="136" y="60"/>
                  </a:cubicBezTo>
                  <a:cubicBezTo>
                    <a:pt x="136" y="62"/>
                    <a:pt x="138" y="64"/>
                    <a:pt x="140" y="64"/>
                  </a:cubicBezTo>
                  <a:cubicBezTo>
                    <a:pt x="142" y="64"/>
                    <a:pt x="144" y="62"/>
                    <a:pt x="144" y="60"/>
                  </a:cubicBezTo>
                  <a:cubicBezTo>
                    <a:pt x="144" y="8"/>
                    <a:pt x="144" y="8"/>
                    <a:pt x="144" y="8"/>
                  </a:cubicBezTo>
                  <a:cubicBezTo>
                    <a:pt x="160" y="8"/>
                    <a:pt x="160" y="8"/>
                    <a:pt x="160" y="8"/>
                  </a:cubicBezTo>
                  <a:cubicBezTo>
                    <a:pt x="164" y="8"/>
                    <a:pt x="168" y="12"/>
                    <a:pt x="168" y="16"/>
                  </a:cubicBezTo>
                  <a:cubicBezTo>
                    <a:pt x="168" y="68"/>
                    <a:pt x="168" y="68"/>
                    <a:pt x="168" y="68"/>
                  </a:cubicBezTo>
                  <a:cubicBezTo>
                    <a:pt x="156" y="68"/>
                    <a:pt x="156" y="68"/>
                    <a:pt x="156" y="68"/>
                  </a:cubicBezTo>
                  <a:cubicBezTo>
                    <a:pt x="154" y="68"/>
                    <a:pt x="152" y="70"/>
                    <a:pt x="152" y="72"/>
                  </a:cubicBezTo>
                  <a:cubicBezTo>
                    <a:pt x="152" y="74"/>
                    <a:pt x="154" y="76"/>
                    <a:pt x="156" y="76"/>
                  </a:cubicBezTo>
                  <a:cubicBezTo>
                    <a:pt x="168" y="76"/>
                    <a:pt x="168" y="76"/>
                    <a:pt x="168" y="76"/>
                  </a:cubicBezTo>
                  <a:cubicBezTo>
                    <a:pt x="168" y="128"/>
                    <a:pt x="168" y="128"/>
                    <a:pt x="168" y="128"/>
                  </a:cubicBezTo>
                  <a:cubicBezTo>
                    <a:pt x="168" y="132"/>
                    <a:pt x="164" y="136"/>
                    <a:pt x="160" y="136"/>
                  </a:cubicBezTo>
                  <a:cubicBezTo>
                    <a:pt x="156" y="136"/>
                    <a:pt x="156" y="136"/>
                    <a:pt x="156" y="136"/>
                  </a:cubicBezTo>
                  <a:cubicBezTo>
                    <a:pt x="154" y="136"/>
                    <a:pt x="152" y="138"/>
                    <a:pt x="152" y="140"/>
                  </a:cubicBezTo>
                  <a:cubicBezTo>
                    <a:pt x="152" y="142"/>
                    <a:pt x="154" y="144"/>
                    <a:pt x="156" y="144"/>
                  </a:cubicBezTo>
                  <a:cubicBezTo>
                    <a:pt x="156" y="144"/>
                    <a:pt x="156" y="144"/>
                    <a:pt x="156" y="144"/>
                  </a:cubicBezTo>
                  <a:cubicBezTo>
                    <a:pt x="160" y="144"/>
                    <a:pt x="160" y="144"/>
                    <a:pt x="160" y="144"/>
                  </a:cubicBezTo>
                  <a:cubicBezTo>
                    <a:pt x="160" y="144"/>
                    <a:pt x="160" y="144"/>
                    <a:pt x="160" y="144"/>
                  </a:cubicBezTo>
                  <a:cubicBezTo>
                    <a:pt x="168" y="144"/>
                    <a:pt x="168" y="144"/>
                    <a:pt x="168" y="144"/>
                  </a:cubicBezTo>
                  <a:cubicBezTo>
                    <a:pt x="172" y="144"/>
                    <a:pt x="176" y="140"/>
                    <a:pt x="176" y="136"/>
                  </a:cubicBezTo>
                  <a:cubicBezTo>
                    <a:pt x="176" y="8"/>
                    <a:pt x="176" y="8"/>
                    <a:pt x="176" y="8"/>
                  </a:cubicBezTo>
                  <a:cubicBezTo>
                    <a:pt x="176" y="4"/>
                    <a:pt x="172" y="0"/>
                    <a:pt x="168" y="0"/>
                  </a:cubicBezTo>
                  <a:close/>
                  <a:moveTo>
                    <a:pt x="56" y="16"/>
                  </a:moveTo>
                  <a:cubicBezTo>
                    <a:pt x="48" y="16"/>
                    <a:pt x="48" y="16"/>
                    <a:pt x="48" y="16"/>
                  </a:cubicBezTo>
                  <a:cubicBezTo>
                    <a:pt x="48" y="24"/>
                    <a:pt x="48" y="24"/>
                    <a:pt x="48" y="24"/>
                  </a:cubicBezTo>
                  <a:cubicBezTo>
                    <a:pt x="56" y="24"/>
                    <a:pt x="56" y="24"/>
                    <a:pt x="56" y="24"/>
                  </a:cubicBezTo>
                  <a:lnTo>
                    <a:pt x="56" y="16"/>
                  </a:lnTo>
                  <a:close/>
                  <a:moveTo>
                    <a:pt x="152" y="112"/>
                  </a:moveTo>
                  <a:cubicBezTo>
                    <a:pt x="160" y="112"/>
                    <a:pt x="160" y="112"/>
                    <a:pt x="160" y="112"/>
                  </a:cubicBezTo>
                  <a:cubicBezTo>
                    <a:pt x="160" y="104"/>
                    <a:pt x="160" y="104"/>
                    <a:pt x="160" y="104"/>
                  </a:cubicBezTo>
                  <a:cubicBezTo>
                    <a:pt x="152" y="104"/>
                    <a:pt x="152" y="104"/>
                    <a:pt x="152" y="104"/>
                  </a:cubicBezTo>
                  <a:lnTo>
                    <a:pt x="152" y="112"/>
                  </a:lnTo>
                  <a:close/>
                  <a:moveTo>
                    <a:pt x="48" y="40"/>
                  </a:moveTo>
                  <a:cubicBezTo>
                    <a:pt x="56" y="40"/>
                    <a:pt x="56" y="40"/>
                    <a:pt x="56" y="40"/>
                  </a:cubicBezTo>
                  <a:cubicBezTo>
                    <a:pt x="56" y="32"/>
                    <a:pt x="56" y="32"/>
                    <a:pt x="56" y="32"/>
                  </a:cubicBezTo>
                  <a:cubicBezTo>
                    <a:pt x="48" y="32"/>
                    <a:pt x="48" y="32"/>
                    <a:pt x="48" y="32"/>
                  </a:cubicBezTo>
                  <a:lnTo>
                    <a:pt x="48" y="40"/>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grpSp>
        <p:nvGrpSpPr>
          <p:cNvPr id="37" name="组合 36"/>
          <p:cNvGrpSpPr/>
          <p:nvPr/>
        </p:nvGrpSpPr>
        <p:grpSpPr>
          <a:xfrm>
            <a:off x="2347958" y="4178008"/>
            <a:ext cx="933978" cy="933978"/>
            <a:chOff x="2620770" y="4107922"/>
            <a:chExt cx="933978" cy="933978"/>
          </a:xfrm>
        </p:grpSpPr>
        <p:sp>
          <p:nvSpPr>
            <p:cNvPr id="38" name="矩形: 圆角 11"/>
            <p:cNvSpPr/>
            <p:nvPr/>
          </p:nvSpPr>
          <p:spPr>
            <a:xfrm>
              <a:off x="2620770" y="4107922"/>
              <a:ext cx="933978" cy="933978"/>
            </a:xfrm>
            <a:prstGeom prst="roundRect">
              <a:avLst>
                <a:gd name="adj" fmla="val 12374"/>
              </a:avLst>
            </a:prstGeom>
            <a:solidFill>
              <a:srgbClr val="FBFBFB"/>
            </a:solid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39" name="Freeform 636"/>
            <p:cNvSpPr>
              <a:spLocks noEditPoints="1"/>
            </p:cNvSpPr>
            <p:nvPr/>
          </p:nvSpPr>
          <p:spPr bwMode="auto">
            <a:xfrm>
              <a:off x="2888458" y="4352833"/>
              <a:ext cx="398602" cy="444156"/>
            </a:xfrm>
            <a:custGeom>
              <a:avLst/>
              <a:gdLst>
                <a:gd name="T0" fmla="*/ 44 w 160"/>
                <a:gd name="T1" fmla="*/ 72 h 176"/>
                <a:gd name="T2" fmla="*/ 48 w 160"/>
                <a:gd name="T3" fmla="*/ 68 h 176"/>
                <a:gd name="T4" fmla="*/ 48 w 160"/>
                <a:gd name="T5" fmla="*/ 52 h 176"/>
                <a:gd name="T6" fmla="*/ 44 w 160"/>
                <a:gd name="T7" fmla="*/ 48 h 176"/>
                <a:gd name="T8" fmla="*/ 40 w 160"/>
                <a:gd name="T9" fmla="*/ 52 h 176"/>
                <a:gd name="T10" fmla="*/ 40 w 160"/>
                <a:gd name="T11" fmla="*/ 68 h 176"/>
                <a:gd name="T12" fmla="*/ 44 w 160"/>
                <a:gd name="T13" fmla="*/ 72 h 176"/>
                <a:gd name="T14" fmla="*/ 152 w 160"/>
                <a:gd name="T15" fmla="*/ 24 h 176"/>
                <a:gd name="T16" fmla="*/ 93 w 160"/>
                <a:gd name="T17" fmla="*/ 24 h 176"/>
                <a:gd name="T18" fmla="*/ 106 w 160"/>
                <a:gd name="T19" fmla="*/ 5 h 176"/>
                <a:gd name="T20" fmla="*/ 100 w 160"/>
                <a:gd name="T21" fmla="*/ 0 h 176"/>
                <a:gd name="T22" fmla="*/ 83 w 160"/>
                <a:gd name="T23" fmla="*/ 24 h 176"/>
                <a:gd name="T24" fmla="*/ 8 w 160"/>
                <a:gd name="T25" fmla="*/ 24 h 176"/>
                <a:gd name="T26" fmla="*/ 0 w 160"/>
                <a:gd name="T27" fmla="*/ 32 h 176"/>
                <a:gd name="T28" fmla="*/ 0 w 160"/>
                <a:gd name="T29" fmla="*/ 144 h 176"/>
                <a:gd name="T30" fmla="*/ 8 w 160"/>
                <a:gd name="T31" fmla="*/ 152 h 176"/>
                <a:gd name="T32" fmla="*/ 90 w 160"/>
                <a:gd name="T33" fmla="*/ 152 h 176"/>
                <a:gd name="T34" fmla="*/ 100 w 160"/>
                <a:gd name="T35" fmla="*/ 176 h 176"/>
                <a:gd name="T36" fmla="*/ 107 w 160"/>
                <a:gd name="T37" fmla="*/ 172 h 176"/>
                <a:gd name="T38" fmla="*/ 98 w 160"/>
                <a:gd name="T39" fmla="*/ 152 h 176"/>
                <a:gd name="T40" fmla="*/ 152 w 160"/>
                <a:gd name="T41" fmla="*/ 152 h 176"/>
                <a:gd name="T42" fmla="*/ 160 w 160"/>
                <a:gd name="T43" fmla="*/ 144 h 176"/>
                <a:gd name="T44" fmla="*/ 160 w 160"/>
                <a:gd name="T45" fmla="*/ 32 h 176"/>
                <a:gd name="T46" fmla="*/ 152 w 160"/>
                <a:gd name="T47" fmla="*/ 24 h 176"/>
                <a:gd name="T48" fmla="*/ 80 w 160"/>
                <a:gd name="T49" fmla="*/ 128 h 176"/>
                <a:gd name="T50" fmla="*/ 87 w 160"/>
                <a:gd name="T51" fmla="*/ 128 h 176"/>
                <a:gd name="T52" fmla="*/ 88 w 160"/>
                <a:gd name="T53" fmla="*/ 144 h 176"/>
                <a:gd name="T54" fmla="*/ 8 w 160"/>
                <a:gd name="T55" fmla="*/ 144 h 176"/>
                <a:gd name="T56" fmla="*/ 8 w 160"/>
                <a:gd name="T57" fmla="*/ 32 h 176"/>
                <a:gd name="T58" fmla="*/ 79 w 160"/>
                <a:gd name="T59" fmla="*/ 32 h 176"/>
                <a:gd name="T60" fmla="*/ 60 w 160"/>
                <a:gd name="T61" fmla="*/ 96 h 176"/>
                <a:gd name="T62" fmla="*/ 60 w 160"/>
                <a:gd name="T63" fmla="*/ 100 h 176"/>
                <a:gd name="T64" fmla="*/ 89 w 160"/>
                <a:gd name="T65" fmla="*/ 100 h 176"/>
                <a:gd name="T66" fmla="*/ 87 w 160"/>
                <a:gd name="T67" fmla="*/ 120 h 176"/>
                <a:gd name="T68" fmla="*/ 80 w 160"/>
                <a:gd name="T69" fmla="*/ 120 h 176"/>
                <a:gd name="T70" fmla="*/ 26 w 160"/>
                <a:gd name="T71" fmla="*/ 108 h 176"/>
                <a:gd name="T72" fmla="*/ 22 w 160"/>
                <a:gd name="T73" fmla="*/ 115 h 176"/>
                <a:gd name="T74" fmla="*/ 80 w 160"/>
                <a:gd name="T75" fmla="*/ 128 h 176"/>
                <a:gd name="T76" fmla="*/ 152 w 160"/>
                <a:gd name="T77" fmla="*/ 144 h 176"/>
                <a:gd name="T78" fmla="*/ 97 w 160"/>
                <a:gd name="T79" fmla="*/ 144 h 176"/>
                <a:gd name="T80" fmla="*/ 95 w 160"/>
                <a:gd name="T81" fmla="*/ 127 h 176"/>
                <a:gd name="T82" fmla="*/ 138 w 160"/>
                <a:gd name="T83" fmla="*/ 115 h 176"/>
                <a:gd name="T84" fmla="*/ 134 w 160"/>
                <a:gd name="T85" fmla="*/ 108 h 176"/>
                <a:gd name="T86" fmla="*/ 95 w 160"/>
                <a:gd name="T87" fmla="*/ 119 h 176"/>
                <a:gd name="T88" fmla="*/ 98 w 160"/>
                <a:gd name="T89" fmla="*/ 97 h 176"/>
                <a:gd name="T90" fmla="*/ 99 w 160"/>
                <a:gd name="T91" fmla="*/ 92 h 176"/>
                <a:gd name="T92" fmla="*/ 69 w 160"/>
                <a:gd name="T93" fmla="*/ 92 h 176"/>
                <a:gd name="T94" fmla="*/ 88 w 160"/>
                <a:gd name="T95" fmla="*/ 32 h 176"/>
                <a:gd name="T96" fmla="*/ 152 w 160"/>
                <a:gd name="T97" fmla="*/ 32 h 176"/>
                <a:gd name="T98" fmla="*/ 152 w 160"/>
                <a:gd name="T99" fmla="*/ 144 h 176"/>
                <a:gd name="T100" fmla="*/ 116 w 160"/>
                <a:gd name="T101" fmla="*/ 72 h 176"/>
                <a:gd name="T102" fmla="*/ 120 w 160"/>
                <a:gd name="T103" fmla="*/ 68 h 176"/>
                <a:gd name="T104" fmla="*/ 120 w 160"/>
                <a:gd name="T105" fmla="*/ 52 h 176"/>
                <a:gd name="T106" fmla="*/ 116 w 160"/>
                <a:gd name="T107" fmla="*/ 48 h 176"/>
                <a:gd name="T108" fmla="*/ 112 w 160"/>
                <a:gd name="T109" fmla="*/ 52 h 176"/>
                <a:gd name="T110" fmla="*/ 112 w 160"/>
                <a:gd name="T111" fmla="*/ 68 h 176"/>
                <a:gd name="T112" fmla="*/ 116 w 160"/>
                <a:gd name="T113" fmla="*/ 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 h="176">
                  <a:moveTo>
                    <a:pt x="44" y="72"/>
                  </a:moveTo>
                  <a:cubicBezTo>
                    <a:pt x="46" y="72"/>
                    <a:pt x="48" y="70"/>
                    <a:pt x="48" y="68"/>
                  </a:cubicBezTo>
                  <a:cubicBezTo>
                    <a:pt x="48" y="52"/>
                    <a:pt x="48" y="52"/>
                    <a:pt x="48" y="52"/>
                  </a:cubicBezTo>
                  <a:cubicBezTo>
                    <a:pt x="48" y="50"/>
                    <a:pt x="46" y="48"/>
                    <a:pt x="44" y="48"/>
                  </a:cubicBezTo>
                  <a:cubicBezTo>
                    <a:pt x="42" y="48"/>
                    <a:pt x="40" y="50"/>
                    <a:pt x="40" y="52"/>
                  </a:cubicBezTo>
                  <a:cubicBezTo>
                    <a:pt x="40" y="68"/>
                    <a:pt x="40" y="68"/>
                    <a:pt x="40" y="68"/>
                  </a:cubicBezTo>
                  <a:cubicBezTo>
                    <a:pt x="40" y="70"/>
                    <a:pt x="42" y="72"/>
                    <a:pt x="44" y="72"/>
                  </a:cubicBezTo>
                  <a:close/>
                  <a:moveTo>
                    <a:pt x="152" y="24"/>
                  </a:moveTo>
                  <a:cubicBezTo>
                    <a:pt x="93" y="24"/>
                    <a:pt x="93" y="24"/>
                    <a:pt x="93" y="24"/>
                  </a:cubicBezTo>
                  <a:cubicBezTo>
                    <a:pt x="100" y="12"/>
                    <a:pt x="106" y="5"/>
                    <a:pt x="106" y="5"/>
                  </a:cubicBezTo>
                  <a:cubicBezTo>
                    <a:pt x="100" y="0"/>
                    <a:pt x="100" y="0"/>
                    <a:pt x="100" y="0"/>
                  </a:cubicBezTo>
                  <a:cubicBezTo>
                    <a:pt x="99" y="1"/>
                    <a:pt x="92" y="9"/>
                    <a:pt x="83" y="24"/>
                  </a:cubicBezTo>
                  <a:cubicBezTo>
                    <a:pt x="8" y="24"/>
                    <a:pt x="8" y="24"/>
                    <a:pt x="8" y="24"/>
                  </a:cubicBezTo>
                  <a:cubicBezTo>
                    <a:pt x="4" y="24"/>
                    <a:pt x="0" y="28"/>
                    <a:pt x="0" y="32"/>
                  </a:cubicBezTo>
                  <a:cubicBezTo>
                    <a:pt x="0" y="144"/>
                    <a:pt x="0" y="144"/>
                    <a:pt x="0" y="144"/>
                  </a:cubicBezTo>
                  <a:cubicBezTo>
                    <a:pt x="0" y="148"/>
                    <a:pt x="4" y="152"/>
                    <a:pt x="8" y="152"/>
                  </a:cubicBezTo>
                  <a:cubicBezTo>
                    <a:pt x="90" y="152"/>
                    <a:pt x="90" y="152"/>
                    <a:pt x="90" y="152"/>
                  </a:cubicBezTo>
                  <a:cubicBezTo>
                    <a:pt x="92" y="160"/>
                    <a:pt x="95" y="168"/>
                    <a:pt x="100" y="176"/>
                  </a:cubicBezTo>
                  <a:cubicBezTo>
                    <a:pt x="107" y="172"/>
                    <a:pt x="107" y="172"/>
                    <a:pt x="107" y="172"/>
                  </a:cubicBezTo>
                  <a:cubicBezTo>
                    <a:pt x="103" y="166"/>
                    <a:pt x="100" y="159"/>
                    <a:pt x="98" y="152"/>
                  </a:cubicBezTo>
                  <a:cubicBezTo>
                    <a:pt x="152" y="152"/>
                    <a:pt x="152" y="152"/>
                    <a:pt x="152" y="152"/>
                  </a:cubicBezTo>
                  <a:cubicBezTo>
                    <a:pt x="156" y="152"/>
                    <a:pt x="160" y="148"/>
                    <a:pt x="160" y="144"/>
                  </a:cubicBezTo>
                  <a:cubicBezTo>
                    <a:pt x="160" y="32"/>
                    <a:pt x="160" y="32"/>
                    <a:pt x="160" y="32"/>
                  </a:cubicBezTo>
                  <a:cubicBezTo>
                    <a:pt x="160" y="28"/>
                    <a:pt x="156" y="24"/>
                    <a:pt x="152" y="24"/>
                  </a:cubicBezTo>
                  <a:close/>
                  <a:moveTo>
                    <a:pt x="80" y="128"/>
                  </a:moveTo>
                  <a:cubicBezTo>
                    <a:pt x="82" y="128"/>
                    <a:pt x="85" y="128"/>
                    <a:pt x="87" y="128"/>
                  </a:cubicBezTo>
                  <a:cubicBezTo>
                    <a:pt x="87" y="133"/>
                    <a:pt x="87" y="138"/>
                    <a:pt x="88" y="144"/>
                  </a:cubicBezTo>
                  <a:cubicBezTo>
                    <a:pt x="8" y="144"/>
                    <a:pt x="8" y="144"/>
                    <a:pt x="8" y="144"/>
                  </a:cubicBezTo>
                  <a:cubicBezTo>
                    <a:pt x="8" y="32"/>
                    <a:pt x="8" y="32"/>
                    <a:pt x="8" y="32"/>
                  </a:cubicBezTo>
                  <a:cubicBezTo>
                    <a:pt x="79" y="32"/>
                    <a:pt x="79" y="32"/>
                    <a:pt x="79" y="32"/>
                  </a:cubicBezTo>
                  <a:cubicBezTo>
                    <a:pt x="71" y="48"/>
                    <a:pt x="63" y="70"/>
                    <a:pt x="60" y="96"/>
                  </a:cubicBezTo>
                  <a:cubicBezTo>
                    <a:pt x="60" y="100"/>
                    <a:pt x="60" y="100"/>
                    <a:pt x="60" y="100"/>
                  </a:cubicBezTo>
                  <a:cubicBezTo>
                    <a:pt x="89" y="100"/>
                    <a:pt x="89" y="100"/>
                    <a:pt x="89" y="100"/>
                  </a:cubicBezTo>
                  <a:cubicBezTo>
                    <a:pt x="88" y="104"/>
                    <a:pt x="87" y="111"/>
                    <a:pt x="87" y="120"/>
                  </a:cubicBezTo>
                  <a:cubicBezTo>
                    <a:pt x="85" y="120"/>
                    <a:pt x="82" y="120"/>
                    <a:pt x="80" y="120"/>
                  </a:cubicBezTo>
                  <a:cubicBezTo>
                    <a:pt x="49" y="120"/>
                    <a:pt x="26" y="108"/>
                    <a:pt x="26" y="108"/>
                  </a:cubicBezTo>
                  <a:cubicBezTo>
                    <a:pt x="22" y="115"/>
                    <a:pt x="22" y="115"/>
                    <a:pt x="22" y="115"/>
                  </a:cubicBezTo>
                  <a:cubicBezTo>
                    <a:pt x="23" y="116"/>
                    <a:pt x="47" y="128"/>
                    <a:pt x="80" y="128"/>
                  </a:cubicBezTo>
                  <a:close/>
                  <a:moveTo>
                    <a:pt x="152" y="144"/>
                  </a:moveTo>
                  <a:cubicBezTo>
                    <a:pt x="97" y="144"/>
                    <a:pt x="97" y="144"/>
                    <a:pt x="97" y="144"/>
                  </a:cubicBezTo>
                  <a:cubicBezTo>
                    <a:pt x="96" y="138"/>
                    <a:pt x="95" y="132"/>
                    <a:pt x="95" y="127"/>
                  </a:cubicBezTo>
                  <a:cubicBezTo>
                    <a:pt x="120" y="124"/>
                    <a:pt x="137" y="116"/>
                    <a:pt x="138" y="115"/>
                  </a:cubicBezTo>
                  <a:cubicBezTo>
                    <a:pt x="134" y="108"/>
                    <a:pt x="134" y="108"/>
                    <a:pt x="134" y="108"/>
                  </a:cubicBezTo>
                  <a:cubicBezTo>
                    <a:pt x="134" y="108"/>
                    <a:pt x="118" y="116"/>
                    <a:pt x="95" y="119"/>
                  </a:cubicBezTo>
                  <a:cubicBezTo>
                    <a:pt x="96" y="106"/>
                    <a:pt x="98" y="97"/>
                    <a:pt x="98" y="97"/>
                  </a:cubicBezTo>
                  <a:cubicBezTo>
                    <a:pt x="99" y="92"/>
                    <a:pt x="99" y="92"/>
                    <a:pt x="99" y="92"/>
                  </a:cubicBezTo>
                  <a:cubicBezTo>
                    <a:pt x="69" y="92"/>
                    <a:pt x="69" y="92"/>
                    <a:pt x="69" y="92"/>
                  </a:cubicBezTo>
                  <a:cubicBezTo>
                    <a:pt x="72" y="68"/>
                    <a:pt x="80" y="47"/>
                    <a:pt x="88" y="32"/>
                  </a:cubicBezTo>
                  <a:cubicBezTo>
                    <a:pt x="152" y="32"/>
                    <a:pt x="152" y="32"/>
                    <a:pt x="152" y="32"/>
                  </a:cubicBezTo>
                  <a:lnTo>
                    <a:pt x="152" y="144"/>
                  </a:lnTo>
                  <a:close/>
                  <a:moveTo>
                    <a:pt x="116" y="72"/>
                  </a:moveTo>
                  <a:cubicBezTo>
                    <a:pt x="118" y="72"/>
                    <a:pt x="120" y="70"/>
                    <a:pt x="120" y="68"/>
                  </a:cubicBezTo>
                  <a:cubicBezTo>
                    <a:pt x="120" y="52"/>
                    <a:pt x="120" y="52"/>
                    <a:pt x="120" y="52"/>
                  </a:cubicBezTo>
                  <a:cubicBezTo>
                    <a:pt x="120" y="50"/>
                    <a:pt x="118" y="48"/>
                    <a:pt x="116" y="48"/>
                  </a:cubicBezTo>
                  <a:cubicBezTo>
                    <a:pt x="114" y="48"/>
                    <a:pt x="112" y="50"/>
                    <a:pt x="112" y="52"/>
                  </a:cubicBezTo>
                  <a:cubicBezTo>
                    <a:pt x="112" y="68"/>
                    <a:pt x="112" y="68"/>
                    <a:pt x="112" y="68"/>
                  </a:cubicBezTo>
                  <a:cubicBezTo>
                    <a:pt x="112" y="70"/>
                    <a:pt x="114" y="72"/>
                    <a:pt x="116" y="72"/>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grpSp>
        <p:nvGrpSpPr>
          <p:cNvPr id="40" name="组合 39"/>
          <p:cNvGrpSpPr/>
          <p:nvPr/>
        </p:nvGrpSpPr>
        <p:grpSpPr>
          <a:xfrm>
            <a:off x="3811170" y="4178008"/>
            <a:ext cx="933978" cy="933978"/>
            <a:chOff x="4356793" y="4107922"/>
            <a:chExt cx="933978" cy="933978"/>
          </a:xfrm>
        </p:grpSpPr>
        <p:sp>
          <p:nvSpPr>
            <p:cNvPr id="41" name="矩形: 圆角 12"/>
            <p:cNvSpPr/>
            <p:nvPr/>
          </p:nvSpPr>
          <p:spPr>
            <a:xfrm>
              <a:off x="4356793" y="4107922"/>
              <a:ext cx="933978" cy="933978"/>
            </a:xfrm>
            <a:prstGeom prst="roundRect">
              <a:avLst>
                <a:gd name="adj" fmla="val 12374"/>
              </a:avLst>
            </a:prstGeom>
            <a:solidFill>
              <a:srgbClr val="FBFBFB"/>
            </a:solid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苹方 常规" panose="020B0300000000000000" pitchFamily="34" charset="-122"/>
                <a:ea typeface="苹方 常规" panose="020B0300000000000000" pitchFamily="34" charset="-122"/>
              </a:endParaRPr>
            </a:p>
          </p:txBody>
        </p:sp>
        <p:sp>
          <p:nvSpPr>
            <p:cNvPr id="42" name="Freeform 639"/>
            <p:cNvSpPr>
              <a:spLocks noEditPoints="1"/>
            </p:cNvSpPr>
            <p:nvPr/>
          </p:nvSpPr>
          <p:spPr bwMode="auto">
            <a:xfrm>
              <a:off x="4637403" y="4315310"/>
              <a:ext cx="372758" cy="519203"/>
            </a:xfrm>
            <a:custGeom>
              <a:avLst/>
              <a:gdLst>
                <a:gd name="T0" fmla="*/ 48 w 128"/>
                <a:gd name="T1" fmla="*/ 32 h 176"/>
                <a:gd name="T2" fmla="*/ 56 w 128"/>
                <a:gd name="T3" fmla="*/ 32 h 176"/>
                <a:gd name="T4" fmla="*/ 76 w 128"/>
                <a:gd name="T5" fmla="*/ 28 h 176"/>
                <a:gd name="T6" fmla="*/ 76 w 128"/>
                <a:gd name="T7" fmla="*/ 36 h 176"/>
                <a:gd name="T8" fmla="*/ 76 w 128"/>
                <a:gd name="T9" fmla="*/ 28 h 176"/>
                <a:gd name="T10" fmla="*/ 112 w 128"/>
                <a:gd name="T11" fmla="*/ 45 h 176"/>
                <a:gd name="T12" fmla="*/ 112 w 128"/>
                <a:gd name="T13" fmla="*/ 44 h 176"/>
                <a:gd name="T14" fmla="*/ 95 w 128"/>
                <a:gd name="T15" fmla="*/ 6 h 176"/>
                <a:gd name="T16" fmla="*/ 96 w 128"/>
                <a:gd name="T17" fmla="*/ 4 h 176"/>
                <a:gd name="T18" fmla="*/ 89 w 128"/>
                <a:gd name="T19" fmla="*/ 2 h 176"/>
                <a:gd name="T20" fmla="*/ 82 w 128"/>
                <a:gd name="T21" fmla="*/ 11 h 176"/>
                <a:gd name="T22" fmla="*/ 46 w 128"/>
                <a:gd name="T23" fmla="*/ 11 h 176"/>
                <a:gd name="T24" fmla="*/ 39 w 128"/>
                <a:gd name="T25" fmla="*/ 2 h 176"/>
                <a:gd name="T26" fmla="*/ 32 w 128"/>
                <a:gd name="T27" fmla="*/ 4 h 176"/>
                <a:gd name="T28" fmla="*/ 33 w 128"/>
                <a:gd name="T29" fmla="*/ 6 h 176"/>
                <a:gd name="T30" fmla="*/ 16 w 128"/>
                <a:gd name="T31" fmla="*/ 44 h 176"/>
                <a:gd name="T32" fmla="*/ 16 w 128"/>
                <a:gd name="T33" fmla="*/ 45 h 176"/>
                <a:gd name="T34" fmla="*/ 0 w 128"/>
                <a:gd name="T35" fmla="*/ 56 h 176"/>
                <a:gd name="T36" fmla="*/ 12 w 128"/>
                <a:gd name="T37" fmla="*/ 124 h 176"/>
                <a:gd name="T38" fmla="*/ 16 w 128"/>
                <a:gd name="T39" fmla="*/ 136 h 176"/>
                <a:gd name="T40" fmla="*/ 32 w 128"/>
                <a:gd name="T41" fmla="*/ 144 h 176"/>
                <a:gd name="T42" fmla="*/ 44 w 128"/>
                <a:gd name="T43" fmla="*/ 176 h 176"/>
                <a:gd name="T44" fmla="*/ 56 w 128"/>
                <a:gd name="T45" fmla="*/ 144 h 176"/>
                <a:gd name="T46" fmla="*/ 72 w 128"/>
                <a:gd name="T47" fmla="*/ 164 h 176"/>
                <a:gd name="T48" fmla="*/ 96 w 128"/>
                <a:gd name="T49" fmla="*/ 164 h 176"/>
                <a:gd name="T50" fmla="*/ 104 w 128"/>
                <a:gd name="T51" fmla="*/ 144 h 176"/>
                <a:gd name="T52" fmla="*/ 112 w 128"/>
                <a:gd name="T53" fmla="*/ 123 h 176"/>
                <a:gd name="T54" fmla="*/ 128 w 128"/>
                <a:gd name="T55" fmla="*/ 112 h 176"/>
                <a:gd name="T56" fmla="*/ 116 w 128"/>
                <a:gd name="T57" fmla="*/ 44 h 176"/>
                <a:gd name="T58" fmla="*/ 12 w 128"/>
                <a:gd name="T59" fmla="*/ 116 h 176"/>
                <a:gd name="T60" fmla="*/ 8 w 128"/>
                <a:gd name="T61" fmla="*/ 56 h 176"/>
                <a:gd name="T62" fmla="*/ 16 w 128"/>
                <a:gd name="T63" fmla="*/ 56 h 176"/>
                <a:gd name="T64" fmla="*/ 64 w 128"/>
                <a:gd name="T65" fmla="*/ 16 h 176"/>
                <a:gd name="T66" fmla="*/ 24 w 128"/>
                <a:gd name="T67" fmla="*/ 44 h 176"/>
                <a:gd name="T68" fmla="*/ 48 w 128"/>
                <a:gd name="T69" fmla="*/ 164 h 176"/>
                <a:gd name="T70" fmla="*/ 40 w 128"/>
                <a:gd name="T71" fmla="*/ 164 h 176"/>
                <a:gd name="T72" fmla="*/ 48 w 128"/>
                <a:gd name="T73" fmla="*/ 144 h 176"/>
                <a:gd name="T74" fmla="*/ 88 w 128"/>
                <a:gd name="T75" fmla="*/ 164 h 176"/>
                <a:gd name="T76" fmla="*/ 80 w 128"/>
                <a:gd name="T77" fmla="*/ 164 h 176"/>
                <a:gd name="T78" fmla="*/ 88 w 128"/>
                <a:gd name="T79" fmla="*/ 144 h 176"/>
                <a:gd name="T80" fmla="*/ 104 w 128"/>
                <a:gd name="T81" fmla="*/ 136 h 176"/>
                <a:gd name="T82" fmla="*/ 24 w 128"/>
                <a:gd name="T83" fmla="*/ 52 h 176"/>
                <a:gd name="T84" fmla="*/ 104 w 128"/>
                <a:gd name="T85" fmla="*/ 136 h 176"/>
                <a:gd name="T86" fmla="*/ 116 w 128"/>
                <a:gd name="T87" fmla="*/ 116 h 176"/>
                <a:gd name="T88" fmla="*/ 112 w 128"/>
                <a:gd name="T89" fmla="*/ 56 h 176"/>
                <a:gd name="T90" fmla="*/ 120 w 128"/>
                <a:gd name="T91"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176">
                  <a:moveTo>
                    <a:pt x="52" y="28"/>
                  </a:moveTo>
                  <a:cubicBezTo>
                    <a:pt x="50" y="28"/>
                    <a:pt x="48" y="30"/>
                    <a:pt x="48" y="32"/>
                  </a:cubicBezTo>
                  <a:cubicBezTo>
                    <a:pt x="48" y="34"/>
                    <a:pt x="50" y="36"/>
                    <a:pt x="52" y="36"/>
                  </a:cubicBezTo>
                  <a:cubicBezTo>
                    <a:pt x="54" y="36"/>
                    <a:pt x="56" y="34"/>
                    <a:pt x="56" y="32"/>
                  </a:cubicBezTo>
                  <a:cubicBezTo>
                    <a:pt x="56" y="30"/>
                    <a:pt x="54" y="28"/>
                    <a:pt x="52" y="28"/>
                  </a:cubicBezTo>
                  <a:close/>
                  <a:moveTo>
                    <a:pt x="76" y="28"/>
                  </a:moveTo>
                  <a:cubicBezTo>
                    <a:pt x="74" y="28"/>
                    <a:pt x="72" y="30"/>
                    <a:pt x="72" y="32"/>
                  </a:cubicBezTo>
                  <a:cubicBezTo>
                    <a:pt x="72" y="34"/>
                    <a:pt x="74" y="36"/>
                    <a:pt x="76" y="36"/>
                  </a:cubicBezTo>
                  <a:cubicBezTo>
                    <a:pt x="78" y="36"/>
                    <a:pt x="80" y="34"/>
                    <a:pt x="80" y="32"/>
                  </a:cubicBezTo>
                  <a:cubicBezTo>
                    <a:pt x="80" y="30"/>
                    <a:pt x="78" y="28"/>
                    <a:pt x="76" y="28"/>
                  </a:cubicBezTo>
                  <a:close/>
                  <a:moveTo>
                    <a:pt x="116" y="44"/>
                  </a:moveTo>
                  <a:cubicBezTo>
                    <a:pt x="115" y="44"/>
                    <a:pt x="113" y="44"/>
                    <a:pt x="112" y="45"/>
                  </a:cubicBezTo>
                  <a:cubicBezTo>
                    <a:pt x="112" y="44"/>
                    <a:pt x="112" y="44"/>
                    <a:pt x="112" y="44"/>
                  </a:cubicBezTo>
                  <a:cubicBezTo>
                    <a:pt x="112" y="44"/>
                    <a:pt x="112" y="44"/>
                    <a:pt x="112" y="44"/>
                  </a:cubicBezTo>
                  <a:cubicBezTo>
                    <a:pt x="110" y="32"/>
                    <a:pt x="102" y="21"/>
                    <a:pt x="90" y="14"/>
                  </a:cubicBezTo>
                  <a:cubicBezTo>
                    <a:pt x="95" y="6"/>
                    <a:pt x="95" y="6"/>
                    <a:pt x="95" y="6"/>
                  </a:cubicBezTo>
                  <a:cubicBezTo>
                    <a:pt x="95" y="6"/>
                    <a:pt x="95" y="6"/>
                    <a:pt x="95" y="6"/>
                  </a:cubicBezTo>
                  <a:cubicBezTo>
                    <a:pt x="96" y="6"/>
                    <a:pt x="96" y="5"/>
                    <a:pt x="96" y="4"/>
                  </a:cubicBezTo>
                  <a:cubicBezTo>
                    <a:pt x="96" y="2"/>
                    <a:pt x="94" y="0"/>
                    <a:pt x="92" y="0"/>
                  </a:cubicBezTo>
                  <a:cubicBezTo>
                    <a:pt x="91" y="0"/>
                    <a:pt x="89" y="1"/>
                    <a:pt x="89" y="2"/>
                  </a:cubicBezTo>
                  <a:cubicBezTo>
                    <a:pt x="89" y="2"/>
                    <a:pt x="89" y="2"/>
                    <a:pt x="89" y="2"/>
                  </a:cubicBezTo>
                  <a:cubicBezTo>
                    <a:pt x="82" y="11"/>
                    <a:pt x="82" y="11"/>
                    <a:pt x="82" y="11"/>
                  </a:cubicBezTo>
                  <a:cubicBezTo>
                    <a:pt x="77" y="9"/>
                    <a:pt x="71" y="8"/>
                    <a:pt x="64" y="8"/>
                  </a:cubicBezTo>
                  <a:cubicBezTo>
                    <a:pt x="57" y="8"/>
                    <a:pt x="51" y="9"/>
                    <a:pt x="46" y="11"/>
                  </a:cubicBezTo>
                  <a:cubicBezTo>
                    <a:pt x="39" y="2"/>
                    <a:pt x="39" y="2"/>
                    <a:pt x="39" y="2"/>
                  </a:cubicBezTo>
                  <a:cubicBezTo>
                    <a:pt x="39" y="2"/>
                    <a:pt x="39" y="2"/>
                    <a:pt x="39" y="2"/>
                  </a:cubicBezTo>
                  <a:cubicBezTo>
                    <a:pt x="39" y="1"/>
                    <a:pt x="37" y="0"/>
                    <a:pt x="36" y="0"/>
                  </a:cubicBezTo>
                  <a:cubicBezTo>
                    <a:pt x="34" y="0"/>
                    <a:pt x="32" y="2"/>
                    <a:pt x="32" y="4"/>
                  </a:cubicBezTo>
                  <a:cubicBezTo>
                    <a:pt x="32" y="5"/>
                    <a:pt x="32" y="6"/>
                    <a:pt x="33" y="6"/>
                  </a:cubicBezTo>
                  <a:cubicBezTo>
                    <a:pt x="33" y="6"/>
                    <a:pt x="33" y="6"/>
                    <a:pt x="33" y="6"/>
                  </a:cubicBezTo>
                  <a:cubicBezTo>
                    <a:pt x="38" y="14"/>
                    <a:pt x="38" y="14"/>
                    <a:pt x="38" y="14"/>
                  </a:cubicBezTo>
                  <a:cubicBezTo>
                    <a:pt x="26" y="21"/>
                    <a:pt x="18" y="32"/>
                    <a:pt x="16" y="44"/>
                  </a:cubicBezTo>
                  <a:cubicBezTo>
                    <a:pt x="16" y="44"/>
                    <a:pt x="16" y="44"/>
                    <a:pt x="16" y="44"/>
                  </a:cubicBezTo>
                  <a:cubicBezTo>
                    <a:pt x="16" y="45"/>
                    <a:pt x="16" y="45"/>
                    <a:pt x="16" y="45"/>
                  </a:cubicBezTo>
                  <a:cubicBezTo>
                    <a:pt x="15" y="44"/>
                    <a:pt x="13" y="44"/>
                    <a:pt x="12" y="44"/>
                  </a:cubicBezTo>
                  <a:cubicBezTo>
                    <a:pt x="5" y="44"/>
                    <a:pt x="0" y="49"/>
                    <a:pt x="0" y="56"/>
                  </a:cubicBezTo>
                  <a:cubicBezTo>
                    <a:pt x="0" y="112"/>
                    <a:pt x="0" y="112"/>
                    <a:pt x="0" y="112"/>
                  </a:cubicBezTo>
                  <a:cubicBezTo>
                    <a:pt x="0" y="119"/>
                    <a:pt x="5" y="124"/>
                    <a:pt x="12" y="124"/>
                  </a:cubicBezTo>
                  <a:cubicBezTo>
                    <a:pt x="13" y="124"/>
                    <a:pt x="15" y="124"/>
                    <a:pt x="16" y="123"/>
                  </a:cubicBezTo>
                  <a:cubicBezTo>
                    <a:pt x="16" y="136"/>
                    <a:pt x="16" y="136"/>
                    <a:pt x="16" y="136"/>
                  </a:cubicBezTo>
                  <a:cubicBezTo>
                    <a:pt x="16" y="140"/>
                    <a:pt x="20" y="144"/>
                    <a:pt x="24" y="144"/>
                  </a:cubicBezTo>
                  <a:cubicBezTo>
                    <a:pt x="32" y="144"/>
                    <a:pt x="32" y="144"/>
                    <a:pt x="32" y="144"/>
                  </a:cubicBezTo>
                  <a:cubicBezTo>
                    <a:pt x="32" y="164"/>
                    <a:pt x="32" y="164"/>
                    <a:pt x="32" y="164"/>
                  </a:cubicBezTo>
                  <a:cubicBezTo>
                    <a:pt x="32" y="171"/>
                    <a:pt x="37" y="176"/>
                    <a:pt x="44" y="176"/>
                  </a:cubicBezTo>
                  <a:cubicBezTo>
                    <a:pt x="51" y="176"/>
                    <a:pt x="56" y="171"/>
                    <a:pt x="56" y="164"/>
                  </a:cubicBezTo>
                  <a:cubicBezTo>
                    <a:pt x="56" y="144"/>
                    <a:pt x="56" y="144"/>
                    <a:pt x="56" y="144"/>
                  </a:cubicBezTo>
                  <a:cubicBezTo>
                    <a:pt x="72" y="144"/>
                    <a:pt x="72" y="144"/>
                    <a:pt x="72" y="144"/>
                  </a:cubicBezTo>
                  <a:cubicBezTo>
                    <a:pt x="72" y="164"/>
                    <a:pt x="72" y="164"/>
                    <a:pt x="72" y="164"/>
                  </a:cubicBezTo>
                  <a:cubicBezTo>
                    <a:pt x="72" y="171"/>
                    <a:pt x="77" y="176"/>
                    <a:pt x="84" y="176"/>
                  </a:cubicBezTo>
                  <a:cubicBezTo>
                    <a:pt x="91" y="176"/>
                    <a:pt x="96" y="171"/>
                    <a:pt x="96" y="164"/>
                  </a:cubicBezTo>
                  <a:cubicBezTo>
                    <a:pt x="96" y="144"/>
                    <a:pt x="96" y="144"/>
                    <a:pt x="96" y="144"/>
                  </a:cubicBezTo>
                  <a:cubicBezTo>
                    <a:pt x="104" y="144"/>
                    <a:pt x="104" y="144"/>
                    <a:pt x="104" y="144"/>
                  </a:cubicBezTo>
                  <a:cubicBezTo>
                    <a:pt x="108" y="144"/>
                    <a:pt x="112" y="140"/>
                    <a:pt x="112" y="136"/>
                  </a:cubicBezTo>
                  <a:cubicBezTo>
                    <a:pt x="112" y="123"/>
                    <a:pt x="112" y="123"/>
                    <a:pt x="112" y="123"/>
                  </a:cubicBezTo>
                  <a:cubicBezTo>
                    <a:pt x="113" y="124"/>
                    <a:pt x="115" y="124"/>
                    <a:pt x="116" y="124"/>
                  </a:cubicBezTo>
                  <a:cubicBezTo>
                    <a:pt x="123" y="124"/>
                    <a:pt x="128" y="119"/>
                    <a:pt x="128" y="112"/>
                  </a:cubicBezTo>
                  <a:cubicBezTo>
                    <a:pt x="128" y="56"/>
                    <a:pt x="128" y="56"/>
                    <a:pt x="128" y="56"/>
                  </a:cubicBezTo>
                  <a:cubicBezTo>
                    <a:pt x="128" y="49"/>
                    <a:pt x="123" y="44"/>
                    <a:pt x="116" y="44"/>
                  </a:cubicBezTo>
                  <a:close/>
                  <a:moveTo>
                    <a:pt x="16" y="112"/>
                  </a:moveTo>
                  <a:cubicBezTo>
                    <a:pt x="16" y="114"/>
                    <a:pt x="14" y="116"/>
                    <a:pt x="12" y="116"/>
                  </a:cubicBezTo>
                  <a:cubicBezTo>
                    <a:pt x="10" y="116"/>
                    <a:pt x="8" y="114"/>
                    <a:pt x="8" y="112"/>
                  </a:cubicBezTo>
                  <a:cubicBezTo>
                    <a:pt x="8" y="56"/>
                    <a:pt x="8" y="56"/>
                    <a:pt x="8" y="56"/>
                  </a:cubicBezTo>
                  <a:cubicBezTo>
                    <a:pt x="8" y="54"/>
                    <a:pt x="10" y="52"/>
                    <a:pt x="12" y="52"/>
                  </a:cubicBezTo>
                  <a:cubicBezTo>
                    <a:pt x="14" y="52"/>
                    <a:pt x="16" y="54"/>
                    <a:pt x="16" y="56"/>
                  </a:cubicBezTo>
                  <a:lnTo>
                    <a:pt x="16" y="112"/>
                  </a:lnTo>
                  <a:close/>
                  <a:moveTo>
                    <a:pt x="64" y="16"/>
                  </a:moveTo>
                  <a:cubicBezTo>
                    <a:pt x="84" y="16"/>
                    <a:pt x="101" y="28"/>
                    <a:pt x="104" y="44"/>
                  </a:cubicBezTo>
                  <a:cubicBezTo>
                    <a:pt x="24" y="44"/>
                    <a:pt x="24" y="44"/>
                    <a:pt x="24" y="44"/>
                  </a:cubicBezTo>
                  <a:cubicBezTo>
                    <a:pt x="27" y="28"/>
                    <a:pt x="44" y="16"/>
                    <a:pt x="64" y="16"/>
                  </a:cubicBezTo>
                  <a:close/>
                  <a:moveTo>
                    <a:pt x="48" y="164"/>
                  </a:moveTo>
                  <a:cubicBezTo>
                    <a:pt x="48" y="166"/>
                    <a:pt x="46" y="168"/>
                    <a:pt x="44" y="168"/>
                  </a:cubicBezTo>
                  <a:cubicBezTo>
                    <a:pt x="42" y="168"/>
                    <a:pt x="40" y="166"/>
                    <a:pt x="40" y="164"/>
                  </a:cubicBezTo>
                  <a:cubicBezTo>
                    <a:pt x="40" y="144"/>
                    <a:pt x="40" y="144"/>
                    <a:pt x="40" y="144"/>
                  </a:cubicBezTo>
                  <a:cubicBezTo>
                    <a:pt x="48" y="144"/>
                    <a:pt x="48" y="144"/>
                    <a:pt x="48" y="144"/>
                  </a:cubicBezTo>
                  <a:lnTo>
                    <a:pt x="48" y="164"/>
                  </a:lnTo>
                  <a:close/>
                  <a:moveTo>
                    <a:pt x="88" y="164"/>
                  </a:moveTo>
                  <a:cubicBezTo>
                    <a:pt x="88" y="166"/>
                    <a:pt x="86" y="168"/>
                    <a:pt x="84" y="168"/>
                  </a:cubicBezTo>
                  <a:cubicBezTo>
                    <a:pt x="82" y="168"/>
                    <a:pt x="80" y="166"/>
                    <a:pt x="80" y="164"/>
                  </a:cubicBezTo>
                  <a:cubicBezTo>
                    <a:pt x="80" y="144"/>
                    <a:pt x="80" y="144"/>
                    <a:pt x="80" y="144"/>
                  </a:cubicBezTo>
                  <a:cubicBezTo>
                    <a:pt x="88" y="144"/>
                    <a:pt x="88" y="144"/>
                    <a:pt x="88" y="144"/>
                  </a:cubicBezTo>
                  <a:lnTo>
                    <a:pt x="88" y="164"/>
                  </a:lnTo>
                  <a:close/>
                  <a:moveTo>
                    <a:pt x="104" y="136"/>
                  </a:moveTo>
                  <a:cubicBezTo>
                    <a:pt x="24" y="136"/>
                    <a:pt x="24" y="136"/>
                    <a:pt x="24" y="136"/>
                  </a:cubicBezTo>
                  <a:cubicBezTo>
                    <a:pt x="24" y="52"/>
                    <a:pt x="24" y="52"/>
                    <a:pt x="24" y="52"/>
                  </a:cubicBezTo>
                  <a:cubicBezTo>
                    <a:pt x="104" y="52"/>
                    <a:pt x="104" y="52"/>
                    <a:pt x="104" y="52"/>
                  </a:cubicBezTo>
                  <a:lnTo>
                    <a:pt x="104" y="136"/>
                  </a:lnTo>
                  <a:close/>
                  <a:moveTo>
                    <a:pt x="120" y="112"/>
                  </a:moveTo>
                  <a:cubicBezTo>
                    <a:pt x="120" y="114"/>
                    <a:pt x="118" y="116"/>
                    <a:pt x="116" y="116"/>
                  </a:cubicBezTo>
                  <a:cubicBezTo>
                    <a:pt x="114" y="116"/>
                    <a:pt x="112" y="114"/>
                    <a:pt x="112" y="112"/>
                  </a:cubicBezTo>
                  <a:cubicBezTo>
                    <a:pt x="112" y="56"/>
                    <a:pt x="112" y="56"/>
                    <a:pt x="112" y="56"/>
                  </a:cubicBezTo>
                  <a:cubicBezTo>
                    <a:pt x="112" y="54"/>
                    <a:pt x="114" y="52"/>
                    <a:pt x="116" y="52"/>
                  </a:cubicBezTo>
                  <a:cubicBezTo>
                    <a:pt x="118" y="52"/>
                    <a:pt x="120" y="54"/>
                    <a:pt x="120" y="56"/>
                  </a:cubicBezTo>
                  <a:lnTo>
                    <a:pt x="120" y="112"/>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苹方 常规" panose="020B0300000000000000" pitchFamily="34" charset="-122"/>
                <a:ea typeface="苹方 常规" panose="020B0300000000000000" pitchFamily="34" charset="-122"/>
                <a:cs typeface="+mn-cs"/>
              </a:endParaRPr>
            </a:p>
          </p:txBody>
        </p:sp>
      </p:grpSp>
      <p:sp>
        <p:nvSpPr>
          <p:cNvPr id="43" name="平行四边形 42"/>
          <p:cNvSpPr/>
          <p:nvPr/>
        </p:nvSpPr>
        <p:spPr>
          <a:xfrm>
            <a:off x="-123291" y="395258"/>
            <a:ext cx="1289042" cy="420584"/>
          </a:xfrm>
          <a:prstGeom prst="parallelogram">
            <a:avLst>
              <a:gd name="adj" fmla="val 329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170916" y="317208"/>
            <a:ext cx="1289042" cy="420584"/>
          </a:xfrm>
          <a:prstGeom prst="parallelogram">
            <a:avLst>
              <a:gd name="adj" fmla="val 329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276036" y="274301"/>
            <a:ext cx="758541" cy="707886"/>
          </a:xfrm>
          <a:prstGeom prst="rect">
            <a:avLst/>
          </a:prstGeom>
          <a:noFill/>
        </p:spPr>
        <p:txBody>
          <a:bodyPr wrap="none" rtlCol="0" anchor="ctr">
            <a:spAutoFit/>
          </a:bodyPr>
          <a:lstStyle/>
          <a:p>
            <a:r>
              <a:rPr lang="en-US" altLang="zh-CN" sz="4000" b="1" i="1" dirty="0" smtClean="0">
                <a:solidFill>
                  <a:srgbClr val="FBFBFB"/>
                </a:solidFill>
              </a:rPr>
              <a:t>01</a:t>
            </a:r>
            <a:endParaRPr lang="zh-CN" altLang="en-US" sz="4000" b="1" i="1" dirty="0">
              <a:solidFill>
                <a:srgbClr val="FBFBFB"/>
              </a:solidFill>
            </a:endParaRPr>
          </a:p>
        </p:txBody>
      </p:sp>
      <p:sp>
        <p:nvSpPr>
          <p:cNvPr id="46" name="文本框 45"/>
          <p:cNvSpPr txBox="1"/>
          <p:nvPr/>
        </p:nvSpPr>
        <p:spPr>
          <a:xfrm>
            <a:off x="1225704" y="296878"/>
            <a:ext cx="1877437" cy="584775"/>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pc="100" dirty="0">
                <a:solidFill>
                  <a:schemeClr val="tx2"/>
                </a:solidFill>
                <a:effectLst/>
              </a:rPr>
              <a:t>企业</a:t>
            </a:r>
            <a:r>
              <a:rPr lang="zh-CN" altLang="en-US" spc="100" dirty="0" smtClean="0">
                <a:solidFill>
                  <a:schemeClr val="tx2"/>
                </a:solidFill>
                <a:effectLst/>
              </a:rPr>
              <a:t>简介</a:t>
            </a:r>
            <a:endParaRPr lang="zh-CN" altLang="en-US" spc="100" dirty="0">
              <a:solidFill>
                <a:schemeClr val="tx2"/>
              </a:solidFill>
              <a:effectLst/>
            </a:endParaRPr>
          </a:p>
        </p:txBody>
      </p:sp>
      <p:pic>
        <p:nvPicPr>
          <p:cNvPr id="3" name="图片 2" descr="tmp_1ea0776edc812ef5ec55419b92040947"/>
          <p:cNvPicPr>
            <a:picLocks noChangeAspect="1"/>
          </p:cNvPicPr>
          <p:nvPr/>
        </p:nvPicPr>
        <p:blipFill>
          <a:blip r:embed="rId3"/>
          <a:stretch>
            <a:fillRect/>
          </a:stretch>
        </p:blipFill>
        <p:spPr>
          <a:xfrm>
            <a:off x="10207625" y="140335"/>
            <a:ext cx="1826895" cy="1280795"/>
          </a:xfrm>
          <a:prstGeom prst="rect">
            <a:avLst/>
          </a:prstGeom>
        </p:spPr>
      </p:pic>
      <p:sp>
        <p:nvSpPr>
          <p:cNvPr id="5" name="矩形 4"/>
          <p:cNvSpPr/>
          <p:nvPr/>
        </p:nvSpPr>
        <p:spPr>
          <a:xfrm>
            <a:off x="11523345" y="6349365"/>
            <a:ext cx="344170" cy="290830"/>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122737" y="4161333"/>
            <a:ext cx="3946526" cy="691257"/>
            <a:chOff x="869268" y="6105837"/>
            <a:chExt cx="3946526" cy="691257"/>
          </a:xfrm>
          <a:solidFill>
            <a:srgbClr val="E6E6E6"/>
          </a:solidFill>
        </p:grpSpPr>
        <p:sp>
          <p:nvSpPr>
            <p:cNvPr id="25" name="椭圆 24"/>
            <p:cNvSpPr/>
            <p:nvPr/>
          </p:nvSpPr>
          <p:spPr>
            <a:xfrm>
              <a:off x="4730830"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730830"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730830"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407553"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407553"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407553"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084276"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084276"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084276"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760999"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760999"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760999"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437870"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437870"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437870"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114593"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114593"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114593"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791316"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791316"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791316"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468040"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468040"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468040"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167561"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2167561"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2167561"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844285"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844285"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844285"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521008"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521008"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521008"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197731"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197731"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197731"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869268" y="6105837"/>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869268" y="6408984"/>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69268" y="6712130"/>
              <a:ext cx="84964" cy="84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4419211" y="3650004"/>
            <a:ext cx="3353578" cy="369332"/>
          </a:xfrm>
          <a:prstGeom prst="rect">
            <a:avLst/>
          </a:prstGeom>
          <a:noFill/>
        </p:spPr>
        <p:txBody>
          <a:bodyPr wrap="square" rtlCol="0">
            <a:spAutoFit/>
          </a:bodyPr>
          <a:lstStyle/>
          <a:p>
            <a:pPr algn="ctr"/>
            <a:r>
              <a:rPr lang="en-US" altLang="zh-CN" spc="500" dirty="0">
                <a:solidFill>
                  <a:schemeClr val="tx2"/>
                </a:solidFill>
                <a:latin typeface="+mj-lt"/>
                <a:cs typeface="Myriad Arabic" panose="01010101010101010101" pitchFamily="50" charset="-78"/>
              </a:rPr>
              <a:t>BUSINESS SCOPE</a:t>
            </a:r>
            <a:endParaRPr lang="en-US" altLang="zh-CN" spc="500" dirty="0">
              <a:solidFill>
                <a:schemeClr val="tx2"/>
              </a:solidFill>
              <a:latin typeface="+mj-lt"/>
              <a:cs typeface="Myriad Arabic" panose="01010101010101010101" pitchFamily="50" charset="-78"/>
            </a:endParaRPr>
          </a:p>
        </p:txBody>
      </p:sp>
      <p:grpSp>
        <p:nvGrpSpPr>
          <p:cNvPr id="2" name="组合 1"/>
          <p:cNvGrpSpPr/>
          <p:nvPr/>
        </p:nvGrpSpPr>
        <p:grpSpPr>
          <a:xfrm>
            <a:off x="-1086491" y="2574541"/>
            <a:ext cx="5478899" cy="4283459"/>
            <a:chOff x="-967504" y="3187581"/>
            <a:chExt cx="4694771" cy="3670420"/>
          </a:xfrm>
          <a:blipFill rotWithShape="1">
            <a:blip r:embed="rId1"/>
            <a:stretch>
              <a:fillRect l="-3000" t="-1000" r="-9000" b="-10000"/>
            </a:stretch>
          </a:blipFill>
        </p:grpSpPr>
        <p:sp>
          <p:nvSpPr>
            <p:cNvPr id="13" name="任意多边形 12"/>
            <p:cNvSpPr/>
            <p:nvPr/>
          </p:nvSpPr>
          <p:spPr>
            <a:xfrm>
              <a:off x="-115284" y="3187581"/>
              <a:ext cx="3842551" cy="3064090"/>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967504" y="3388590"/>
              <a:ext cx="4443885" cy="3469411"/>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7975988" y="-921840"/>
            <a:ext cx="5384435" cy="4209606"/>
            <a:chOff x="8462452" y="-921840"/>
            <a:chExt cx="4694771" cy="3670420"/>
          </a:xfrm>
        </p:grpSpPr>
        <p:sp>
          <p:nvSpPr>
            <p:cNvPr id="17" name="任意多边形 16"/>
            <p:cNvSpPr/>
            <p:nvPr/>
          </p:nvSpPr>
          <p:spPr>
            <a:xfrm rot="10800000">
              <a:off x="8462452" y="-315510"/>
              <a:ext cx="3842551" cy="3064090"/>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0800000">
              <a:off x="8713338" y="-921840"/>
              <a:ext cx="4443885" cy="3469411"/>
            </a:xfrm>
            <a:custGeom>
              <a:avLst/>
              <a:gdLst>
                <a:gd name="connsiteX0" fmla="*/ 1844425 w 3688850"/>
                <a:gd name="connsiteY0" fmla="*/ 0 h 1844425"/>
                <a:gd name="connsiteX1" fmla="*/ 3688850 w 3688850"/>
                <a:gd name="connsiteY1" fmla="*/ 1844425 h 1844425"/>
                <a:gd name="connsiteX2" fmla="*/ 0 w 3688850"/>
                <a:gd name="connsiteY2" fmla="*/ 1844425 h 1844425"/>
              </a:gdLst>
              <a:ahLst/>
              <a:cxnLst>
                <a:cxn ang="0">
                  <a:pos x="connsiteX0" y="connsiteY0"/>
                </a:cxn>
                <a:cxn ang="0">
                  <a:pos x="connsiteX1" y="connsiteY1"/>
                </a:cxn>
                <a:cxn ang="0">
                  <a:pos x="connsiteX2" y="connsiteY2"/>
                </a:cxn>
              </a:cxnLst>
              <a:rect l="l" t="t" r="r" b="b"/>
              <a:pathLst>
                <a:path w="3688850" h="1844425">
                  <a:moveTo>
                    <a:pt x="1844425" y="0"/>
                  </a:moveTo>
                  <a:lnTo>
                    <a:pt x="3688850" y="1844425"/>
                  </a:lnTo>
                  <a:lnTo>
                    <a:pt x="0" y="18444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661795" y="2809234"/>
            <a:ext cx="8869680" cy="922020"/>
          </a:xfrm>
          <a:prstGeom prst="rect">
            <a:avLst/>
          </a:prstGeom>
          <a:noFill/>
        </p:spPr>
        <p:txBody>
          <a:bodyPr wrap="none" rtlCol="0">
            <a:spAutoFit/>
          </a:bodyPr>
          <a:lstStyle/>
          <a:p>
            <a:pPr algn="ctr"/>
            <a:r>
              <a:rPr lang="zh-CN" altLang="en-US" sz="5400" spc="300" dirty="0">
                <a:solidFill>
                  <a:schemeClr val="tx2"/>
                </a:solidFill>
                <a:latin typeface="+mj-ea"/>
                <a:ea typeface="+mj-ea"/>
              </a:rPr>
              <a:t>我们是谁，我们要</a:t>
            </a:r>
            <a:r>
              <a:rPr lang="zh-CN" altLang="en-US" sz="5400" spc="300" dirty="0">
                <a:solidFill>
                  <a:schemeClr val="tx2"/>
                </a:solidFill>
                <a:latin typeface="+mj-ea"/>
                <a:ea typeface="+mj-ea"/>
              </a:rPr>
              <a:t>做什么？</a:t>
            </a:r>
            <a:endParaRPr lang="zh-CN" altLang="en-US" sz="5400" spc="300" dirty="0">
              <a:solidFill>
                <a:schemeClr val="tx2"/>
              </a:solidFill>
              <a:latin typeface="+mj-ea"/>
              <a:ea typeface="+mj-ea"/>
            </a:endParaRPr>
          </a:p>
        </p:txBody>
      </p:sp>
      <p:sp>
        <p:nvSpPr>
          <p:cNvPr id="71" name="剪去对角的矩形 70"/>
          <p:cNvSpPr/>
          <p:nvPr/>
        </p:nvSpPr>
        <p:spPr>
          <a:xfrm>
            <a:off x="5672280" y="1727101"/>
            <a:ext cx="847440" cy="847440"/>
          </a:xfrm>
          <a:prstGeom prst="snip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b="1" i="1" dirty="0" smtClean="0">
                <a:solidFill>
                  <a:srgbClr val="F5F5F5"/>
                </a:solidFill>
                <a:latin typeface="Century Gothic" panose="020B0502020202020204" pitchFamily="34" charset="0"/>
              </a:rPr>
              <a:t>02</a:t>
            </a:r>
            <a:endParaRPr lang="zh-CN" altLang="en-US" sz="4400" b="1" i="1" dirty="0">
              <a:solidFill>
                <a:srgbClr val="F5F5F5"/>
              </a:solidFill>
              <a:latin typeface="Century Gothic" panose="020B0502020202020204" pitchFamily="34" charset="0"/>
            </a:endParaRPr>
          </a:p>
        </p:txBody>
      </p:sp>
      <p:pic>
        <p:nvPicPr>
          <p:cNvPr id="4" name="图片 3" descr="tmp_1ea0776edc812ef5ec55419b92040947"/>
          <p:cNvPicPr>
            <a:picLocks noChangeAspect="1"/>
          </p:cNvPicPr>
          <p:nvPr/>
        </p:nvPicPr>
        <p:blipFill>
          <a:blip r:embed="rId2"/>
          <a:stretch>
            <a:fillRect/>
          </a:stretch>
        </p:blipFill>
        <p:spPr>
          <a:xfrm>
            <a:off x="10207625" y="140335"/>
            <a:ext cx="1826895" cy="12807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椭圆 92"/>
          <p:cNvSpPr/>
          <p:nvPr/>
        </p:nvSpPr>
        <p:spPr>
          <a:xfrm>
            <a:off x="5107085" y="2805109"/>
            <a:ext cx="1971567" cy="1971567"/>
          </a:xfrm>
          <a:prstGeom prst="ellipse">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94" name="椭圆 93"/>
          <p:cNvSpPr/>
          <p:nvPr/>
        </p:nvSpPr>
        <p:spPr>
          <a:xfrm>
            <a:off x="4380844" y="2078868"/>
            <a:ext cx="3424048" cy="3424048"/>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ïs1îḋê"/>
          <p:cNvSpPr/>
          <p:nvPr/>
        </p:nvSpPr>
        <p:spPr bwMode="auto">
          <a:xfrm>
            <a:off x="4255580" y="2368517"/>
            <a:ext cx="715308" cy="715308"/>
          </a:xfrm>
          <a:prstGeom prst="ellipse">
            <a:avLst/>
          </a:prstGeom>
          <a:solidFill>
            <a:schemeClr val="accent2"/>
          </a:solidFill>
          <a:ln w="76200">
            <a:solidFill>
              <a:srgbClr val="FBFBF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lt1"/>
              </a:solidFill>
            </a:endParaRPr>
          </a:p>
        </p:txBody>
      </p:sp>
      <p:sp>
        <p:nvSpPr>
          <p:cNvPr id="96" name="ïs1îḋê"/>
          <p:cNvSpPr/>
          <p:nvPr/>
        </p:nvSpPr>
        <p:spPr bwMode="auto">
          <a:xfrm>
            <a:off x="4255580" y="4317183"/>
            <a:ext cx="715308" cy="715308"/>
          </a:xfrm>
          <a:prstGeom prst="ellipse">
            <a:avLst/>
          </a:prstGeom>
          <a:solidFill>
            <a:schemeClr val="accent2"/>
          </a:solidFill>
          <a:ln w="76200">
            <a:solidFill>
              <a:srgbClr val="FBFBF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lt1"/>
              </a:solidFill>
            </a:endParaRPr>
          </a:p>
        </p:txBody>
      </p:sp>
      <p:sp>
        <p:nvSpPr>
          <p:cNvPr id="97" name="ïs1îḋê"/>
          <p:cNvSpPr/>
          <p:nvPr/>
        </p:nvSpPr>
        <p:spPr bwMode="auto">
          <a:xfrm>
            <a:off x="7215361" y="2368517"/>
            <a:ext cx="715308" cy="715308"/>
          </a:xfrm>
          <a:prstGeom prst="ellipse">
            <a:avLst/>
          </a:prstGeom>
          <a:solidFill>
            <a:schemeClr val="accent2"/>
          </a:solidFill>
          <a:ln w="76200">
            <a:solidFill>
              <a:srgbClr val="FBFBF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lt1"/>
              </a:solidFill>
            </a:endParaRPr>
          </a:p>
        </p:txBody>
      </p:sp>
      <p:sp>
        <p:nvSpPr>
          <p:cNvPr id="98" name="ïs1îḋê"/>
          <p:cNvSpPr/>
          <p:nvPr/>
        </p:nvSpPr>
        <p:spPr bwMode="auto">
          <a:xfrm>
            <a:off x="7215361" y="4317183"/>
            <a:ext cx="715308" cy="715308"/>
          </a:xfrm>
          <a:prstGeom prst="ellipse">
            <a:avLst/>
          </a:prstGeom>
          <a:solidFill>
            <a:schemeClr val="accent2"/>
          </a:solidFill>
          <a:ln w="76200">
            <a:solidFill>
              <a:srgbClr val="FBFBF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lt1"/>
              </a:solidFill>
            </a:endParaRPr>
          </a:p>
        </p:txBody>
      </p:sp>
      <p:sp>
        <p:nvSpPr>
          <p:cNvPr id="99" name="iconfont-11253-5394356"/>
          <p:cNvSpPr>
            <a:spLocks noChangeAspect="1"/>
          </p:cNvSpPr>
          <p:nvPr/>
        </p:nvSpPr>
        <p:spPr bwMode="auto">
          <a:xfrm>
            <a:off x="7447573" y="2553532"/>
            <a:ext cx="258972" cy="345278"/>
          </a:xfrm>
          <a:custGeom>
            <a:avLst/>
            <a:gdLst>
              <a:gd name="T0" fmla="*/ 2333 w 9600"/>
              <a:gd name="T1" fmla="*/ 9827 h 12800"/>
              <a:gd name="T2" fmla="*/ 4800 w 9600"/>
              <a:gd name="T3" fmla="*/ 12000 h 12800"/>
              <a:gd name="T4" fmla="*/ 7267 w 9600"/>
              <a:gd name="T5" fmla="*/ 9827 h 12800"/>
              <a:gd name="T6" fmla="*/ 9600 w 9600"/>
              <a:gd name="T7" fmla="*/ 11200 h 12800"/>
              <a:gd name="T8" fmla="*/ 4800 w 9600"/>
              <a:gd name="T9" fmla="*/ 12800 h 12800"/>
              <a:gd name="T10" fmla="*/ 0 w 9600"/>
              <a:gd name="T11" fmla="*/ 11200 h 12800"/>
              <a:gd name="T12" fmla="*/ 2333 w 9600"/>
              <a:gd name="T13" fmla="*/ 9827 h 12800"/>
              <a:gd name="T14" fmla="*/ 4800 w 9600"/>
              <a:gd name="T15" fmla="*/ 10400 h 12800"/>
              <a:gd name="T16" fmla="*/ 800 w 9600"/>
              <a:gd name="T17" fmla="*/ 4000 h 12800"/>
              <a:gd name="T18" fmla="*/ 4800 w 9600"/>
              <a:gd name="T19" fmla="*/ 0 h 12800"/>
              <a:gd name="T20" fmla="*/ 8800 w 9600"/>
              <a:gd name="T21" fmla="*/ 4000 h 12800"/>
              <a:gd name="T22" fmla="*/ 4800 w 9600"/>
              <a:gd name="T23" fmla="*/ 10400 h 12800"/>
              <a:gd name="T24" fmla="*/ 4800 w 9600"/>
              <a:gd name="T25" fmla="*/ 5600 h 12800"/>
              <a:gd name="T26" fmla="*/ 6400 w 9600"/>
              <a:gd name="T27" fmla="*/ 4000 h 12800"/>
              <a:gd name="T28" fmla="*/ 4800 w 9600"/>
              <a:gd name="T29" fmla="*/ 2400 h 12800"/>
              <a:gd name="T30" fmla="*/ 3200 w 9600"/>
              <a:gd name="T31" fmla="*/ 4000 h 12800"/>
              <a:gd name="T32" fmla="*/ 4800 w 9600"/>
              <a:gd name="T33" fmla="*/ 5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00" h="12800">
                <a:moveTo>
                  <a:pt x="2333" y="9827"/>
                </a:moveTo>
                <a:cubicBezTo>
                  <a:pt x="3037" y="10512"/>
                  <a:pt x="3859" y="11235"/>
                  <a:pt x="4800" y="12000"/>
                </a:cubicBezTo>
                <a:cubicBezTo>
                  <a:pt x="5654" y="11312"/>
                  <a:pt x="6477" y="10587"/>
                  <a:pt x="7267" y="9827"/>
                </a:cubicBezTo>
                <a:cubicBezTo>
                  <a:pt x="8665" y="10107"/>
                  <a:pt x="9600" y="10617"/>
                  <a:pt x="9600" y="11200"/>
                </a:cubicBezTo>
                <a:cubicBezTo>
                  <a:pt x="9600" y="12084"/>
                  <a:pt x="7451" y="12800"/>
                  <a:pt x="4800" y="12800"/>
                </a:cubicBezTo>
                <a:cubicBezTo>
                  <a:pt x="2149" y="12800"/>
                  <a:pt x="0" y="12084"/>
                  <a:pt x="0" y="11200"/>
                </a:cubicBezTo>
                <a:cubicBezTo>
                  <a:pt x="0" y="10617"/>
                  <a:pt x="935" y="10107"/>
                  <a:pt x="2333" y="9827"/>
                </a:cubicBezTo>
                <a:close/>
                <a:moveTo>
                  <a:pt x="4800" y="10400"/>
                </a:moveTo>
                <a:cubicBezTo>
                  <a:pt x="2134" y="7606"/>
                  <a:pt x="800" y="5472"/>
                  <a:pt x="800" y="4000"/>
                </a:cubicBezTo>
                <a:cubicBezTo>
                  <a:pt x="800" y="1791"/>
                  <a:pt x="2591" y="0"/>
                  <a:pt x="4800" y="0"/>
                </a:cubicBezTo>
                <a:cubicBezTo>
                  <a:pt x="7009" y="0"/>
                  <a:pt x="8800" y="1791"/>
                  <a:pt x="8800" y="4000"/>
                </a:cubicBezTo>
                <a:cubicBezTo>
                  <a:pt x="8800" y="5472"/>
                  <a:pt x="7466" y="7606"/>
                  <a:pt x="4800" y="10400"/>
                </a:cubicBezTo>
                <a:close/>
                <a:moveTo>
                  <a:pt x="4800" y="5600"/>
                </a:moveTo>
                <a:cubicBezTo>
                  <a:pt x="5684" y="5600"/>
                  <a:pt x="6400" y="4884"/>
                  <a:pt x="6400" y="4000"/>
                </a:cubicBezTo>
                <a:cubicBezTo>
                  <a:pt x="6400" y="3116"/>
                  <a:pt x="5684" y="2400"/>
                  <a:pt x="4800" y="2400"/>
                </a:cubicBezTo>
                <a:cubicBezTo>
                  <a:pt x="3916" y="2400"/>
                  <a:pt x="3200" y="3116"/>
                  <a:pt x="3200" y="4000"/>
                </a:cubicBezTo>
                <a:cubicBezTo>
                  <a:pt x="3200" y="4884"/>
                  <a:pt x="3916" y="5600"/>
                  <a:pt x="4800" y="5600"/>
                </a:cubicBezTo>
                <a:close/>
              </a:path>
            </a:pathLst>
          </a:custGeom>
          <a:solidFill>
            <a:schemeClr val="bg1"/>
          </a:solidFill>
          <a:ln>
            <a:noFill/>
          </a:ln>
        </p:spPr>
        <p:txBody>
          <a:bodyPr/>
          <a:lstStyle/>
          <a:p>
            <a:endParaRPr lang="zh-CN" altLang="en-US" dirty="0"/>
          </a:p>
        </p:txBody>
      </p:sp>
      <p:sp>
        <p:nvSpPr>
          <p:cNvPr id="100" name="iconfont-11253-5330859"/>
          <p:cNvSpPr>
            <a:spLocks noChangeAspect="1"/>
          </p:cNvSpPr>
          <p:nvPr/>
        </p:nvSpPr>
        <p:spPr bwMode="auto">
          <a:xfrm>
            <a:off x="4444829" y="2580286"/>
            <a:ext cx="336811" cy="291771"/>
          </a:xfrm>
          <a:custGeom>
            <a:avLst/>
            <a:gdLst>
              <a:gd name="T0" fmla="*/ 10000 w 10000"/>
              <a:gd name="T1" fmla="*/ 832 h 8663"/>
              <a:gd name="T2" fmla="*/ 10000 w 10000"/>
              <a:gd name="T3" fmla="*/ 6498 h 8663"/>
              <a:gd name="T4" fmla="*/ 9756 w 10000"/>
              <a:gd name="T5" fmla="*/ 7087 h 8663"/>
              <a:gd name="T6" fmla="*/ 9168 w 10000"/>
              <a:gd name="T7" fmla="*/ 7331 h 8663"/>
              <a:gd name="T8" fmla="*/ 6333 w 10000"/>
              <a:gd name="T9" fmla="*/ 7331 h 8663"/>
              <a:gd name="T10" fmla="*/ 6416 w 10000"/>
              <a:gd name="T11" fmla="*/ 7733 h 8663"/>
              <a:gd name="T12" fmla="*/ 6583 w 10000"/>
              <a:gd name="T13" fmla="*/ 8103 h 8663"/>
              <a:gd name="T14" fmla="*/ 6666 w 10000"/>
              <a:gd name="T15" fmla="*/ 8330 h 8663"/>
              <a:gd name="T16" fmla="*/ 6568 w 10000"/>
              <a:gd name="T17" fmla="*/ 8565 h 8663"/>
              <a:gd name="T18" fmla="*/ 6333 w 10000"/>
              <a:gd name="T19" fmla="*/ 8663 h 8663"/>
              <a:gd name="T20" fmla="*/ 3668 w 10000"/>
              <a:gd name="T21" fmla="*/ 8663 h 8663"/>
              <a:gd name="T22" fmla="*/ 3433 w 10000"/>
              <a:gd name="T23" fmla="*/ 8565 h 8663"/>
              <a:gd name="T24" fmla="*/ 3334 w 10000"/>
              <a:gd name="T25" fmla="*/ 8330 h 8663"/>
              <a:gd name="T26" fmla="*/ 3418 w 10000"/>
              <a:gd name="T27" fmla="*/ 8101 h 8663"/>
              <a:gd name="T28" fmla="*/ 3584 w 10000"/>
              <a:gd name="T29" fmla="*/ 7736 h 8663"/>
              <a:gd name="T30" fmla="*/ 3668 w 10000"/>
              <a:gd name="T31" fmla="*/ 7330 h 8663"/>
              <a:gd name="T32" fmla="*/ 834 w 10000"/>
              <a:gd name="T33" fmla="*/ 7330 h 8663"/>
              <a:gd name="T34" fmla="*/ 245 w 10000"/>
              <a:gd name="T35" fmla="*/ 7086 h 8663"/>
              <a:gd name="T36" fmla="*/ 0 w 10000"/>
              <a:gd name="T37" fmla="*/ 6497 h 8663"/>
              <a:gd name="T38" fmla="*/ 0 w 10000"/>
              <a:gd name="T39" fmla="*/ 832 h 8663"/>
              <a:gd name="T40" fmla="*/ 244 w 10000"/>
              <a:gd name="T41" fmla="*/ 243 h 8663"/>
              <a:gd name="T42" fmla="*/ 833 w 10000"/>
              <a:gd name="T43" fmla="*/ 0 h 8663"/>
              <a:gd name="T44" fmla="*/ 9165 w 10000"/>
              <a:gd name="T45" fmla="*/ 0 h 8663"/>
              <a:gd name="T46" fmla="*/ 9754 w 10000"/>
              <a:gd name="T47" fmla="*/ 243 h 8663"/>
              <a:gd name="T48" fmla="*/ 10000 w 10000"/>
              <a:gd name="T49" fmla="*/ 832 h 8663"/>
              <a:gd name="T50" fmla="*/ 9333 w 10000"/>
              <a:gd name="T51" fmla="*/ 5166 h 8663"/>
              <a:gd name="T52" fmla="*/ 9333 w 10000"/>
              <a:gd name="T53" fmla="*/ 832 h 8663"/>
              <a:gd name="T54" fmla="*/ 9284 w 10000"/>
              <a:gd name="T55" fmla="*/ 715 h 8663"/>
              <a:gd name="T56" fmla="*/ 9166 w 10000"/>
              <a:gd name="T57" fmla="*/ 666 h 8663"/>
              <a:gd name="T58" fmla="*/ 834 w 10000"/>
              <a:gd name="T59" fmla="*/ 666 h 8663"/>
              <a:gd name="T60" fmla="*/ 716 w 10000"/>
              <a:gd name="T61" fmla="*/ 715 h 8663"/>
              <a:gd name="T62" fmla="*/ 667 w 10000"/>
              <a:gd name="T63" fmla="*/ 832 h 8663"/>
              <a:gd name="T64" fmla="*/ 667 w 10000"/>
              <a:gd name="T65" fmla="*/ 5165 h 8663"/>
              <a:gd name="T66" fmla="*/ 716 w 10000"/>
              <a:gd name="T67" fmla="*/ 5282 h 8663"/>
              <a:gd name="T68" fmla="*/ 834 w 10000"/>
              <a:gd name="T69" fmla="*/ 5331 h 8663"/>
              <a:gd name="T70" fmla="*/ 9166 w 10000"/>
              <a:gd name="T71" fmla="*/ 5331 h 8663"/>
              <a:gd name="T72" fmla="*/ 9284 w 10000"/>
              <a:gd name="T73" fmla="*/ 5282 h 8663"/>
              <a:gd name="T74" fmla="*/ 9333 w 10000"/>
              <a:gd name="T75" fmla="*/ 5166 h 8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00" h="8663">
                <a:moveTo>
                  <a:pt x="10000" y="832"/>
                </a:moveTo>
                <a:lnTo>
                  <a:pt x="10000" y="6498"/>
                </a:lnTo>
                <a:cubicBezTo>
                  <a:pt x="10000" y="6727"/>
                  <a:pt x="9918" y="6923"/>
                  <a:pt x="9756" y="7087"/>
                </a:cubicBezTo>
                <a:cubicBezTo>
                  <a:pt x="9593" y="7251"/>
                  <a:pt x="9398" y="7331"/>
                  <a:pt x="9168" y="7331"/>
                </a:cubicBezTo>
                <a:lnTo>
                  <a:pt x="6333" y="7331"/>
                </a:lnTo>
                <a:cubicBezTo>
                  <a:pt x="6333" y="7460"/>
                  <a:pt x="6360" y="7593"/>
                  <a:pt x="6416" y="7733"/>
                </a:cubicBezTo>
                <a:cubicBezTo>
                  <a:pt x="6473" y="7873"/>
                  <a:pt x="6526" y="7997"/>
                  <a:pt x="6583" y="8103"/>
                </a:cubicBezTo>
                <a:cubicBezTo>
                  <a:pt x="6639" y="8210"/>
                  <a:pt x="6666" y="8285"/>
                  <a:pt x="6666" y="8330"/>
                </a:cubicBezTo>
                <a:cubicBezTo>
                  <a:pt x="6666" y="8420"/>
                  <a:pt x="6634" y="8498"/>
                  <a:pt x="6568" y="8565"/>
                </a:cubicBezTo>
                <a:cubicBezTo>
                  <a:pt x="6501" y="8631"/>
                  <a:pt x="6423" y="8663"/>
                  <a:pt x="6333" y="8663"/>
                </a:cubicBezTo>
                <a:lnTo>
                  <a:pt x="3668" y="8663"/>
                </a:lnTo>
                <a:cubicBezTo>
                  <a:pt x="3578" y="8663"/>
                  <a:pt x="3499" y="8631"/>
                  <a:pt x="3433" y="8565"/>
                </a:cubicBezTo>
                <a:cubicBezTo>
                  <a:pt x="3366" y="8498"/>
                  <a:pt x="3334" y="8420"/>
                  <a:pt x="3334" y="8330"/>
                </a:cubicBezTo>
                <a:cubicBezTo>
                  <a:pt x="3334" y="8281"/>
                  <a:pt x="3361" y="8205"/>
                  <a:pt x="3418" y="8101"/>
                </a:cubicBezTo>
                <a:cubicBezTo>
                  <a:pt x="3474" y="7997"/>
                  <a:pt x="3528" y="7875"/>
                  <a:pt x="3584" y="7736"/>
                </a:cubicBezTo>
                <a:cubicBezTo>
                  <a:pt x="3640" y="7597"/>
                  <a:pt x="3668" y="7462"/>
                  <a:pt x="3668" y="7330"/>
                </a:cubicBezTo>
                <a:lnTo>
                  <a:pt x="834" y="7330"/>
                </a:lnTo>
                <a:cubicBezTo>
                  <a:pt x="605" y="7330"/>
                  <a:pt x="409" y="7248"/>
                  <a:pt x="245" y="7086"/>
                </a:cubicBezTo>
                <a:cubicBezTo>
                  <a:pt x="81" y="6922"/>
                  <a:pt x="0" y="6727"/>
                  <a:pt x="0" y="6497"/>
                </a:cubicBezTo>
                <a:lnTo>
                  <a:pt x="0" y="832"/>
                </a:lnTo>
                <a:cubicBezTo>
                  <a:pt x="0" y="603"/>
                  <a:pt x="81" y="407"/>
                  <a:pt x="244" y="243"/>
                </a:cubicBezTo>
                <a:cubicBezTo>
                  <a:pt x="408" y="80"/>
                  <a:pt x="602" y="0"/>
                  <a:pt x="833" y="0"/>
                </a:cubicBezTo>
                <a:lnTo>
                  <a:pt x="9165" y="0"/>
                </a:lnTo>
                <a:cubicBezTo>
                  <a:pt x="9394" y="0"/>
                  <a:pt x="9590" y="82"/>
                  <a:pt x="9754" y="243"/>
                </a:cubicBezTo>
                <a:cubicBezTo>
                  <a:pt x="9918" y="407"/>
                  <a:pt x="10000" y="603"/>
                  <a:pt x="10000" y="832"/>
                </a:cubicBezTo>
                <a:close/>
                <a:moveTo>
                  <a:pt x="9333" y="5166"/>
                </a:moveTo>
                <a:lnTo>
                  <a:pt x="9333" y="832"/>
                </a:lnTo>
                <a:cubicBezTo>
                  <a:pt x="9333" y="787"/>
                  <a:pt x="9316" y="748"/>
                  <a:pt x="9284" y="715"/>
                </a:cubicBezTo>
                <a:cubicBezTo>
                  <a:pt x="9251" y="682"/>
                  <a:pt x="9211" y="666"/>
                  <a:pt x="9166" y="666"/>
                </a:cubicBezTo>
                <a:lnTo>
                  <a:pt x="834" y="666"/>
                </a:lnTo>
                <a:cubicBezTo>
                  <a:pt x="789" y="666"/>
                  <a:pt x="750" y="682"/>
                  <a:pt x="716" y="715"/>
                </a:cubicBezTo>
                <a:cubicBezTo>
                  <a:pt x="684" y="747"/>
                  <a:pt x="667" y="787"/>
                  <a:pt x="667" y="832"/>
                </a:cubicBezTo>
                <a:lnTo>
                  <a:pt x="667" y="5165"/>
                </a:lnTo>
                <a:cubicBezTo>
                  <a:pt x="667" y="5210"/>
                  <a:pt x="684" y="5248"/>
                  <a:pt x="716" y="5282"/>
                </a:cubicBezTo>
                <a:cubicBezTo>
                  <a:pt x="749" y="5315"/>
                  <a:pt x="789" y="5331"/>
                  <a:pt x="834" y="5331"/>
                </a:cubicBezTo>
                <a:lnTo>
                  <a:pt x="9166" y="5331"/>
                </a:lnTo>
                <a:cubicBezTo>
                  <a:pt x="9211" y="5331"/>
                  <a:pt x="9250" y="5315"/>
                  <a:pt x="9284" y="5282"/>
                </a:cubicBezTo>
                <a:cubicBezTo>
                  <a:pt x="9316" y="5250"/>
                  <a:pt x="9332" y="5211"/>
                  <a:pt x="9333" y="5166"/>
                </a:cubicBezTo>
                <a:close/>
              </a:path>
            </a:pathLst>
          </a:custGeom>
          <a:solidFill>
            <a:schemeClr val="bg1"/>
          </a:solidFill>
          <a:ln>
            <a:noFill/>
          </a:ln>
        </p:spPr>
      </p:sp>
      <p:sp>
        <p:nvSpPr>
          <p:cNvPr id="101" name="iconfont-11255-5323813"/>
          <p:cNvSpPr>
            <a:spLocks noChangeAspect="1"/>
          </p:cNvSpPr>
          <p:nvPr/>
        </p:nvSpPr>
        <p:spPr bwMode="auto">
          <a:xfrm>
            <a:off x="7416732" y="4530455"/>
            <a:ext cx="333326" cy="288765"/>
          </a:xfrm>
          <a:custGeom>
            <a:avLst/>
            <a:gdLst>
              <a:gd name="T0" fmla="*/ 10358 w 11188"/>
              <a:gd name="T1" fmla="*/ 0 h 9692"/>
              <a:gd name="T2" fmla="*/ 830 w 11188"/>
              <a:gd name="T3" fmla="*/ 0 h 9692"/>
              <a:gd name="T4" fmla="*/ 0 w 11188"/>
              <a:gd name="T5" fmla="*/ 830 h 9692"/>
              <a:gd name="T6" fmla="*/ 0 w 11188"/>
              <a:gd name="T7" fmla="*/ 7736 h 9692"/>
              <a:gd name="T8" fmla="*/ 830 w 11188"/>
              <a:gd name="T9" fmla="*/ 8566 h 9692"/>
              <a:gd name="T10" fmla="*/ 3200 w 11188"/>
              <a:gd name="T11" fmla="*/ 8566 h 9692"/>
              <a:gd name="T12" fmla="*/ 3310 w 11188"/>
              <a:gd name="T13" fmla="*/ 8767 h 9692"/>
              <a:gd name="T14" fmla="*/ 2864 w 11188"/>
              <a:gd name="T15" fmla="*/ 9463 h 9692"/>
              <a:gd name="T16" fmla="*/ 3010 w 11188"/>
              <a:gd name="T17" fmla="*/ 9660 h 9692"/>
              <a:gd name="T18" fmla="*/ 6945 w 11188"/>
              <a:gd name="T19" fmla="*/ 8528 h 9692"/>
              <a:gd name="T20" fmla="*/ 6983 w 11188"/>
              <a:gd name="T21" fmla="*/ 8523 h 9692"/>
              <a:gd name="T22" fmla="*/ 10489 w 11188"/>
              <a:gd name="T23" fmla="*/ 8567 h 9692"/>
              <a:gd name="T24" fmla="*/ 11188 w 11188"/>
              <a:gd name="T25" fmla="*/ 7868 h 9692"/>
              <a:gd name="T26" fmla="*/ 11188 w 11188"/>
              <a:gd name="T27" fmla="*/ 830 h 9692"/>
              <a:gd name="T28" fmla="*/ 10358 w 11188"/>
              <a:gd name="T29" fmla="*/ 0 h 9692"/>
              <a:gd name="T30" fmla="*/ 9265 w 11188"/>
              <a:gd name="T31" fmla="*/ 6534 h 9692"/>
              <a:gd name="T32" fmla="*/ 1923 w 11188"/>
              <a:gd name="T33" fmla="*/ 6534 h 9692"/>
              <a:gd name="T34" fmla="*/ 1660 w 11188"/>
              <a:gd name="T35" fmla="*/ 6272 h 9692"/>
              <a:gd name="T36" fmla="*/ 1923 w 11188"/>
              <a:gd name="T37" fmla="*/ 6009 h 9692"/>
              <a:gd name="T38" fmla="*/ 9264 w 11188"/>
              <a:gd name="T39" fmla="*/ 6009 h 9692"/>
              <a:gd name="T40" fmla="*/ 9526 w 11188"/>
              <a:gd name="T41" fmla="*/ 6272 h 9692"/>
              <a:gd name="T42" fmla="*/ 9265 w 11188"/>
              <a:gd name="T43" fmla="*/ 6534 h 9692"/>
              <a:gd name="T44" fmla="*/ 9265 w 11188"/>
              <a:gd name="T45" fmla="*/ 4593 h 9692"/>
              <a:gd name="T46" fmla="*/ 1923 w 11188"/>
              <a:gd name="T47" fmla="*/ 4593 h 9692"/>
              <a:gd name="T48" fmla="*/ 1660 w 11188"/>
              <a:gd name="T49" fmla="*/ 4331 h 9692"/>
              <a:gd name="T50" fmla="*/ 1923 w 11188"/>
              <a:gd name="T51" fmla="*/ 4068 h 9692"/>
              <a:gd name="T52" fmla="*/ 9264 w 11188"/>
              <a:gd name="T53" fmla="*/ 4068 h 9692"/>
              <a:gd name="T54" fmla="*/ 9526 w 11188"/>
              <a:gd name="T55" fmla="*/ 4331 h 9692"/>
              <a:gd name="T56" fmla="*/ 9265 w 11188"/>
              <a:gd name="T57" fmla="*/ 4593 h 9692"/>
              <a:gd name="T58" fmla="*/ 9265 w 11188"/>
              <a:gd name="T59" fmla="*/ 2604 h 9692"/>
              <a:gd name="T60" fmla="*/ 1923 w 11188"/>
              <a:gd name="T61" fmla="*/ 2604 h 9692"/>
              <a:gd name="T62" fmla="*/ 1660 w 11188"/>
              <a:gd name="T63" fmla="*/ 2342 h 9692"/>
              <a:gd name="T64" fmla="*/ 1923 w 11188"/>
              <a:gd name="T65" fmla="*/ 2079 h 9692"/>
              <a:gd name="T66" fmla="*/ 9264 w 11188"/>
              <a:gd name="T67" fmla="*/ 2079 h 9692"/>
              <a:gd name="T68" fmla="*/ 9526 w 11188"/>
              <a:gd name="T69" fmla="*/ 2342 h 9692"/>
              <a:gd name="T70" fmla="*/ 9265 w 11188"/>
              <a:gd name="T71" fmla="*/ 2604 h 9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88" h="9692">
                <a:moveTo>
                  <a:pt x="10358" y="0"/>
                </a:moveTo>
                <a:lnTo>
                  <a:pt x="830" y="0"/>
                </a:lnTo>
                <a:cubicBezTo>
                  <a:pt x="372" y="0"/>
                  <a:pt x="0" y="371"/>
                  <a:pt x="0" y="830"/>
                </a:cubicBezTo>
                <a:lnTo>
                  <a:pt x="0" y="7736"/>
                </a:lnTo>
                <a:cubicBezTo>
                  <a:pt x="0" y="8195"/>
                  <a:pt x="372" y="8566"/>
                  <a:pt x="830" y="8566"/>
                </a:cubicBezTo>
                <a:lnTo>
                  <a:pt x="3200" y="8566"/>
                </a:lnTo>
                <a:cubicBezTo>
                  <a:pt x="3303" y="8566"/>
                  <a:pt x="3365" y="8680"/>
                  <a:pt x="3310" y="8767"/>
                </a:cubicBezTo>
                <a:lnTo>
                  <a:pt x="2864" y="9463"/>
                </a:lnTo>
                <a:cubicBezTo>
                  <a:pt x="2799" y="9565"/>
                  <a:pt x="2894" y="9692"/>
                  <a:pt x="3010" y="9660"/>
                </a:cubicBezTo>
                <a:lnTo>
                  <a:pt x="6945" y="8528"/>
                </a:lnTo>
                <a:cubicBezTo>
                  <a:pt x="6958" y="8525"/>
                  <a:pt x="6970" y="8523"/>
                  <a:pt x="6983" y="8523"/>
                </a:cubicBezTo>
                <a:lnTo>
                  <a:pt x="10489" y="8567"/>
                </a:lnTo>
                <a:cubicBezTo>
                  <a:pt x="10875" y="8567"/>
                  <a:pt x="11188" y="8255"/>
                  <a:pt x="11188" y="7868"/>
                </a:cubicBezTo>
                <a:lnTo>
                  <a:pt x="11188" y="830"/>
                </a:lnTo>
                <a:cubicBezTo>
                  <a:pt x="11188" y="372"/>
                  <a:pt x="10817" y="0"/>
                  <a:pt x="10358" y="0"/>
                </a:cubicBezTo>
                <a:close/>
                <a:moveTo>
                  <a:pt x="9265" y="6534"/>
                </a:moveTo>
                <a:lnTo>
                  <a:pt x="1923" y="6534"/>
                </a:lnTo>
                <a:cubicBezTo>
                  <a:pt x="1778" y="6534"/>
                  <a:pt x="1660" y="6417"/>
                  <a:pt x="1660" y="6272"/>
                </a:cubicBezTo>
                <a:cubicBezTo>
                  <a:pt x="1660" y="6127"/>
                  <a:pt x="1778" y="6009"/>
                  <a:pt x="1923" y="6009"/>
                </a:cubicBezTo>
                <a:lnTo>
                  <a:pt x="9264" y="6009"/>
                </a:lnTo>
                <a:cubicBezTo>
                  <a:pt x="9409" y="6009"/>
                  <a:pt x="9526" y="6127"/>
                  <a:pt x="9526" y="6272"/>
                </a:cubicBezTo>
                <a:cubicBezTo>
                  <a:pt x="9526" y="6417"/>
                  <a:pt x="9410" y="6534"/>
                  <a:pt x="9265" y="6534"/>
                </a:cubicBezTo>
                <a:close/>
                <a:moveTo>
                  <a:pt x="9265" y="4593"/>
                </a:moveTo>
                <a:lnTo>
                  <a:pt x="1923" y="4593"/>
                </a:lnTo>
                <a:cubicBezTo>
                  <a:pt x="1778" y="4593"/>
                  <a:pt x="1660" y="4476"/>
                  <a:pt x="1660" y="4331"/>
                </a:cubicBezTo>
                <a:cubicBezTo>
                  <a:pt x="1660" y="4186"/>
                  <a:pt x="1778" y="4068"/>
                  <a:pt x="1923" y="4068"/>
                </a:cubicBezTo>
                <a:lnTo>
                  <a:pt x="9264" y="4068"/>
                </a:lnTo>
                <a:cubicBezTo>
                  <a:pt x="9409" y="4068"/>
                  <a:pt x="9526" y="4186"/>
                  <a:pt x="9526" y="4331"/>
                </a:cubicBezTo>
                <a:cubicBezTo>
                  <a:pt x="9526" y="4476"/>
                  <a:pt x="9410" y="4593"/>
                  <a:pt x="9265" y="4593"/>
                </a:cubicBezTo>
                <a:close/>
                <a:moveTo>
                  <a:pt x="9265" y="2604"/>
                </a:moveTo>
                <a:lnTo>
                  <a:pt x="1923" y="2604"/>
                </a:lnTo>
                <a:cubicBezTo>
                  <a:pt x="1778" y="2604"/>
                  <a:pt x="1660" y="2487"/>
                  <a:pt x="1660" y="2342"/>
                </a:cubicBezTo>
                <a:cubicBezTo>
                  <a:pt x="1660" y="2197"/>
                  <a:pt x="1778" y="2079"/>
                  <a:pt x="1923" y="2079"/>
                </a:cubicBezTo>
                <a:lnTo>
                  <a:pt x="9264" y="2079"/>
                </a:lnTo>
                <a:cubicBezTo>
                  <a:pt x="9409" y="2079"/>
                  <a:pt x="9526" y="2197"/>
                  <a:pt x="9526" y="2342"/>
                </a:cubicBezTo>
                <a:cubicBezTo>
                  <a:pt x="9526" y="2487"/>
                  <a:pt x="9410" y="2604"/>
                  <a:pt x="9265" y="2604"/>
                </a:cubicBezTo>
                <a:close/>
              </a:path>
            </a:pathLst>
          </a:custGeom>
          <a:solidFill>
            <a:schemeClr val="bg1"/>
          </a:solidFill>
          <a:ln>
            <a:noFill/>
          </a:ln>
        </p:spPr>
      </p:sp>
      <p:sp>
        <p:nvSpPr>
          <p:cNvPr id="102" name="iconfont-11265-5328257"/>
          <p:cNvSpPr>
            <a:spLocks noChangeAspect="1"/>
          </p:cNvSpPr>
          <p:nvPr/>
        </p:nvSpPr>
        <p:spPr bwMode="auto">
          <a:xfrm>
            <a:off x="4445299" y="4506580"/>
            <a:ext cx="335871" cy="336515"/>
          </a:xfrm>
          <a:custGeom>
            <a:avLst/>
            <a:gdLst>
              <a:gd name="connsiteX0" fmla="*/ 298649 w 407631"/>
              <a:gd name="connsiteY0" fmla="*/ 296547 h 408414"/>
              <a:gd name="connsiteX1" fmla="*/ 352316 w 407631"/>
              <a:gd name="connsiteY1" fmla="*/ 296547 h 408414"/>
              <a:gd name="connsiteX2" fmla="*/ 352316 w 407631"/>
              <a:gd name="connsiteY2" fmla="*/ 338029 h 408414"/>
              <a:gd name="connsiteX3" fmla="*/ 298649 w 407631"/>
              <a:gd name="connsiteY3" fmla="*/ 338029 h 408414"/>
              <a:gd name="connsiteX4" fmla="*/ 216982 w 407631"/>
              <a:gd name="connsiteY4" fmla="*/ 296547 h 408414"/>
              <a:gd name="connsiteX5" fmla="*/ 270649 w 407631"/>
              <a:gd name="connsiteY5" fmla="*/ 296547 h 408414"/>
              <a:gd name="connsiteX6" fmla="*/ 270649 w 407631"/>
              <a:gd name="connsiteY6" fmla="*/ 338029 h 408414"/>
              <a:gd name="connsiteX7" fmla="*/ 216982 w 407631"/>
              <a:gd name="connsiteY7" fmla="*/ 338029 h 408414"/>
              <a:gd name="connsiteX8" fmla="*/ 135030 w 407631"/>
              <a:gd name="connsiteY8" fmla="*/ 296547 h 408414"/>
              <a:gd name="connsiteX9" fmla="*/ 188649 w 407631"/>
              <a:gd name="connsiteY9" fmla="*/ 296547 h 408414"/>
              <a:gd name="connsiteX10" fmla="*/ 188649 w 407631"/>
              <a:gd name="connsiteY10" fmla="*/ 338029 h 408414"/>
              <a:gd name="connsiteX11" fmla="*/ 135030 w 407631"/>
              <a:gd name="connsiteY11" fmla="*/ 338029 h 408414"/>
              <a:gd name="connsiteX12" fmla="*/ 53029 w 407631"/>
              <a:gd name="connsiteY12" fmla="*/ 296547 h 408414"/>
              <a:gd name="connsiteX13" fmla="*/ 106649 w 407631"/>
              <a:gd name="connsiteY13" fmla="*/ 296547 h 408414"/>
              <a:gd name="connsiteX14" fmla="*/ 106649 w 407631"/>
              <a:gd name="connsiteY14" fmla="*/ 338029 h 408414"/>
              <a:gd name="connsiteX15" fmla="*/ 53029 w 407631"/>
              <a:gd name="connsiteY15" fmla="*/ 338029 h 408414"/>
              <a:gd name="connsiteX16" fmla="*/ 135030 w 407631"/>
              <a:gd name="connsiteY16" fmla="*/ 240158 h 408414"/>
              <a:gd name="connsiteX17" fmla="*/ 188649 w 407631"/>
              <a:gd name="connsiteY17" fmla="*/ 240158 h 408414"/>
              <a:gd name="connsiteX18" fmla="*/ 188649 w 407631"/>
              <a:gd name="connsiteY18" fmla="*/ 281640 h 408414"/>
              <a:gd name="connsiteX19" fmla="*/ 135030 w 407631"/>
              <a:gd name="connsiteY19" fmla="*/ 281640 h 408414"/>
              <a:gd name="connsiteX20" fmla="*/ 53029 w 407631"/>
              <a:gd name="connsiteY20" fmla="*/ 240158 h 408414"/>
              <a:gd name="connsiteX21" fmla="*/ 106649 w 407631"/>
              <a:gd name="connsiteY21" fmla="*/ 240158 h 408414"/>
              <a:gd name="connsiteX22" fmla="*/ 106649 w 407631"/>
              <a:gd name="connsiteY22" fmla="*/ 281640 h 408414"/>
              <a:gd name="connsiteX23" fmla="*/ 53029 w 407631"/>
              <a:gd name="connsiteY23" fmla="*/ 281640 h 408414"/>
              <a:gd name="connsiteX24" fmla="*/ 298649 w 407631"/>
              <a:gd name="connsiteY24" fmla="*/ 239873 h 408414"/>
              <a:gd name="connsiteX25" fmla="*/ 352316 w 407631"/>
              <a:gd name="connsiteY25" fmla="*/ 239873 h 408414"/>
              <a:gd name="connsiteX26" fmla="*/ 352316 w 407631"/>
              <a:gd name="connsiteY26" fmla="*/ 281307 h 408414"/>
              <a:gd name="connsiteX27" fmla="*/ 298649 w 407631"/>
              <a:gd name="connsiteY27" fmla="*/ 281307 h 408414"/>
              <a:gd name="connsiteX28" fmla="*/ 216697 w 407631"/>
              <a:gd name="connsiteY28" fmla="*/ 239873 h 408414"/>
              <a:gd name="connsiteX29" fmla="*/ 270316 w 407631"/>
              <a:gd name="connsiteY29" fmla="*/ 239873 h 408414"/>
              <a:gd name="connsiteX30" fmla="*/ 270316 w 407631"/>
              <a:gd name="connsiteY30" fmla="*/ 281307 h 408414"/>
              <a:gd name="connsiteX31" fmla="*/ 216697 w 407631"/>
              <a:gd name="connsiteY31" fmla="*/ 281307 h 408414"/>
              <a:gd name="connsiteX32" fmla="*/ 216697 w 407631"/>
              <a:gd name="connsiteY32" fmla="*/ 183770 h 408414"/>
              <a:gd name="connsiteX33" fmla="*/ 270316 w 407631"/>
              <a:gd name="connsiteY33" fmla="*/ 183770 h 408414"/>
              <a:gd name="connsiteX34" fmla="*/ 270316 w 407631"/>
              <a:gd name="connsiteY34" fmla="*/ 225252 h 408414"/>
              <a:gd name="connsiteX35" fmla="*/ 216697 w 407631"/>
              <a:gd name="connsiteY35" fmla="*/ 225252 h 408414"/>
              <a:gd name="connsiteX36" fmla="*/ 135030 w 407631"/>
              <a:gd name="connsiteY36" fmla="*/ 183770 h 408414"/>
              <a:gd name="connsiteX37" fmla="*/ 188649 w 407631"/>
              <a:gd name="connsiteY37" fmla="*/ 183770 h 408414"/>
              <a:gd name="connsiteX38" fmla="*/ 188649 w 407631"/>
              <a:gd name="connsiteY38" fmla="*/ 225537 h 408414"/>
              <a:gd name="connsiteX39" fmla="*/ 135030 w 407631"/>
              <a:gd name="connsiteY39" fmla="*/ 225537 h 408414"/>
              <a:gd name="connsiteX40" fmla="*/ 298649 w 407631"/>
              <a:gd name="connsiteY40" fmla="*/ 183484 h 408414"/>
              <a:gd name="connsiteX41" fmla="*/ 352316 w 407631"/>
              <a:gd name="connsiteY41" fmla="*/ 183484 h 408414"/>
              <a:gd name="connsiteX42" fmla="*/ 352316 w 407631"/>
              <a:gd name="connsiteY42" fmla="*/ 224918 h 408414"/>
              <a:gd name="connsiteX43" fmla="*/ 298649 w 407631"/>
              <a:gd name="connsiteY43" fmla="*/ 224918 h 408414"/>
              <a:gd name="connsiteX44" fmla="*/ 25390 w 407631"/>
              <a:gd name="connsiteY44" fmla="*/ 155155 h 408414"/>
              <a:gd name="connsiteX45" fmla="*/ 25390 w 407631"/>
              <a:gd name="connsiteY45" fmla="*/ 350489 h 408414"/>
              <a:gd name="connsiteX46" fmla="*/ 41200 w 407631"/>
              <a:gd name="connsiteY46" fmla="*/ 366965 h 408414"/>
              <a:gd name="connsiteX47" fmla="*/ 365777 w 407631"/>
              <a:gd name="connsiteY47" fmla="*/ 366965 h 408414"/>
              <a:gd name="connsiteX48" fmla="*/ 377682 w 407631"/>
              <a:gd name="connsiteY48" fmla="*/ 360870 h 408414"/>
              <a:gd name="connsiteX49" fmla="*/ 380444 w 407631"/>
              <a:gd name="connsiteY49" fmla="*/ 349251 h 408414"/>
              <a:gd name="connsiteX50" fmla="*/ 380444 w 407631"/>
              <a:gd name="connsiteY50" fmla="*/ 180441 h 408414"/>
              <a:gd name="connsiteX51" fmla="*/ 380444 w 407631"/>
              <a:gd name="connsiteY51" fmla="*/ 155155 h 408414"/>
              <a:gd name="connsiteX52" fmla="*/ 134773 w 407631"/>
              <a:gd name="connsiteY52" fmla="*/ 42392 h 408414"/>
              <a:gd name="connsiteX53" fmla="*/ 271013 w 407631"/>
              <a:gd name="connsiteY53" fmla="*/ 42392 h 408414"/>
              <a:gd name="connsiteX54" fmla="*/ 271013 w 407631"/>
              <a:gd name="connsiteY54" fmla="*/ 65535 h 408414"/>
              <a:gd name="connsiteX55" fmla="*/ 292633 w 407631"/>
              <a:gd name="connsiteY55" fmla="*/ 98773 h 408414"/>
              <a:gd name="connsiteX56" fmla="*/ 339586 w 407631"/>
              <a:gd name="connsiteY56" fmla="*/ 68297 h 408414"/>
              <a:gd name="connsiteX57" fmla="*/ 339586 w 407631"/>
              <a:gd name="connsiteY57" fmla="*/ 42678 h 408414"/>
              <a:gd name="connsiteX58" fmla="*/ 374634 w 407631"/>
              <a:gd name="connsiteY58" fmla="*/ 42678 h 408414"/>
              <a:gd name="connsiteX59" fmla="*/ 407253 w 407631"/>
              <a:gd name="connsiteY59" fmla="*/ 85345 h 408414"/>
              <a:gd name="connsiteX60" fmla="*/ 407539 w 407631"/>
              <a:gd name="connsiteY60" fmla="*/ 164298 h 408414"/>
              <a:gd name="connsiteX61" fmla="*/ 407539 w 407631"/>
              <a:gd name="connsiteY61" fmla="*/ 363918 h 408414"/>
              <a:gd name="connsiteX62" fmla="*/ 364586 w 407631"/>
              <a:gd name="connsiteY62" fmla="*/ 408394 h 408414"/>
              <a:gd name="connsiteX63" fmla="*/ 39390 w 407631"/>
              <a:gd name="connsiteY63" fmla="*/ 408394 h 408414"/>
              <a:gd name="connsiteX64" fmla="*/ 56 w 407631"/>
              <a:gd name="connsiteY64" fmla="*/ 364822 h 408414"/>
              <a:gd name="connsiteX65" fmla="*/ 56 w 407631"/>
              <a:gd name="connsiteY65" fmla="*/ 84107 h 408414"/>
              <a:gd name="connsiteX66" fmla="*/ 30533 w 407631"/>
              <a:gd name="connsiteY66" fmla="*/ 42964 h 408414"/>
              <a:gd name="connsiteX67" fmla="*/ 36057 w 407631"/>
              <a:gd name="connsiteY67" fmla="*/ 42964 h 408414"/>
              <a:gd name="connsiteX68" fmla="*/ 66534 w 407631"/>
              <a:gd name="connsiteY68" fmla="*/ 42964 h 408414"/>
              <a:gd name="connsiteX69" fmla="*/ 66534 w 407631"/>
              <a:gd name="connsiteY69" fmla="*/ 65821 h 408414"/>
              <a:gd name="connsiteX70" fmla="*/ 97011 w 407631"/>
              <a:gd name="connsiteY70" fmla="*/ 101821 h 408414"/>
              <a:gd name="connsiteX71" fmla="*/ 134773 w 407631"/>
              <a:gd name="connsiteY71" fmla="*/ 71345 h 408414"/>
              <a:gd name="connsiteX72" fmla="*/ 134773 w 407631"/>
              <a:gd name="connsiteY72" fmla="*/ 59154 h 408414"/>
              <a:gd name="connsiteX73" fmla="*/ 309417 w 407631"/>
              <a:gd name="connsiteY73" fmla="*/ 513 h 408414"/>
              <a:gd name="connsiteX74" fmla="*/ 319697 w 407631"/>
              <a:gd name="connsiteY74" fmla="*/ 6698 h 408414"/>
              <a:gd name="connsiteX75" fmla="*/ 325173 w 407631"/>
              <a:gd name="connsiteY75" fmla="*/ 21605 h 408414"/>
              <a:gd name="connsiteX76" fmla="*/ 325173 w 407631"/>
              <a:gd name="connsiteY76" fmla="*/ 32273 h 408414"/>
              <a:gd name="connsiteX77" fmla="*/ 325173 w 407631"/>
              <a:gd name="connsiteY77" fmla="*/ 42369 h 408414"/>
              <a:gd name="connsiteX78" fmla="*/ 325173 w 407631"/>
              <a:gd name="connsiteY78" fmla="*/ 62467 h 408414"/>
              <a:gd name="connsiteX79" fmla="*/ 305078 w 407631"/>
              <a:gd name="connsiteY79" fmla="*/ 84089 h 408414"/>
              <a:gd name="connsiteX80" fmla="*/ 284649 w 407631"/>
              <a:gd name="connsiteY80" fmla="*/ 62467 h 408414"/>
              <a:gd name="connsiteX81" fmla="*/ 284649 w 407631"/>
              <a:gd name="connsiteY81" fmla="*/ 21033 h 408414"/>
              <a:gd name="connsiteX82" fmla="*/ 297459 w 407631"/>
              <a:gd name="connsiteY82" fmla="*/ 1507 h 408414"/>
              <a:gd name="connsiteX83" fmla="*/ 309417 w 407631"/>
              <a:gd name="connsiteY83" fmla="*/ 513 h 408414"/>
              <a:gd name="connsiteX84" fmla="*/ 104607 w 407631"/>
              <a:gd name="connsiteY84" fmla="*/ 513 h 408414"/>
              <a:gd name="connsiteX85" fmla="*/ 114887 w 407631"/>
              <a:gd name="connsiteY85" fmla="*/ 6698 h 408414"/>
              <a:gd name="connsiteX86" fmla="*/ 120363 w 407631"/>
              <a:gd name="connsiteY86" fmla="*/ 21605 h 408414"/>
              <a:gd name="connsiteX87" fmla="*/ 120363 w 407631"/>
              <a:gd name="connsiteY87" fmla="*/ 42369 h 408414"/>
              <a:gd name="connsiteX88" fmla="*/ 120363 w 407631"/>
              <a:gd name="connsiteY88" fmla="*/ 62467 h 408414"/>
              <a:gd name="connsiteX89" fmla="*/ 100268 w 407631"/>
              <a:gd name="connsiteY89" fmla="*/ 84089 h 408414"/>
              <a:gd name="connsiteX90" fmla="*/ 79839 w 407631"/>
              <a:gd name="connsiteY90" fmla="*/ 62467 h 408414"/>
              <a:gd name="connsiteX91" fmla="*/ 79839 w 407631"/>
              <a:gd name="connsiteY91" fmla="*/ 21033 h 408414"/>
              <a:gd name="connsiteX92" fmla="*/ 92648 w 407631"/>
              <a:gd name="connsiteY92" fmla="*/ 1507 h 408414"/>
              <a:gd name="connsiteX93" fmla="*/ 104607 w 407631"/>
              <a:gd name="connsiteY93" fmla="*/ 513 h 40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07631" h="408414">
                <a:moveTo>
                  <a:pt x="298649" y="296547"/>
                </a:moveTo>
                <a:lnTo>
                  <a:pt x="352316" y="296547"/>
                </a:lnTo>
                <a:lnTo>
                  <a:pt x="352316" y="338029"/>
                </a:lnTo>
                <a:lnTo>
                  <a:pt x="298649" y="338029"/>
                </a:lnTo>
                <a:close/>
                <a:moveTo>
                  <a:pt x="216982" y="296547"/>
                </a:moveTo>
                <a:lnTo>
                  <a:pt x="270649" y="296547"/>
                </a:lnTo>
                <a:lnTo>
                  <a:pt x="270649" y="338029"/>
                </a:lnTo>
                <a:lnTo>
                  <a:pt x="216982" y="338029"/>
                </a:lnTo>
                <a:close/>
                <a:moveTo>
                  <a:pt x="135030" y="296547"/>
                </a:moveTo>
                <a:lnTo>
                  <a:pt x="188649" y="296547"/>
                </a:lnTo>
                <a:lnTo>
                  <a:pt x="188649" y="338029"/>
                </a:lnTo>
                <a:lnTo>
                  <a:pt x="135030" y="338029"/>
                </a:lnTo>
                <a:close/>
                <a:moveTo>
                  <a:pt x="53029" y="296547"/>
                </a:moveTo>
                <a:lnTo>
                  <a:pt x="106649" y="296547"/>
                </a:lnTo>
                <a:lnTo>
                  <a:pt x="106649" y="338029"/>
                </a:lnTo>
                <a:lnTo>
                  <a:pt x="53029" y="338029"/>
                </a:lnTo>
                <a:close/>
                <a:moveTo>
                  <a:pt x="135030" y="240158"/>
                </a:moveTo>
                <a:lnTo>
                  <a:pt x="188649" y="240158"/>
                </a:lnTo>
                <a:lnTo>
                  <a:pt x="188649" y="281640"/>
                </a:lnTo>
                <a:lnTo>
                  <a:pt x="135030" y="281640"/>
                </a:lnTo>
                <a:close/>
                <a:moveTo>
                  <a:pt x="53029" y="240158"/>
                </a:moveTo>
                <a:lnTo>
                  <a:pt x="106649" y="240158"/>
                </a:lnTo>
                <a:lnTo>
                  <a:pt x="106649" y="281640"/>
                </a:lnTo>
                <a:lnTo>
                  <a:pt x="53029" y="281640"/>
                </a:lnTo>
                <a:close/>
                <a:moveTo>
                  <a:pt x="298649" y="239873"/>
                </a:moveTo>
                <a:lnTo>
                  <a:pt x="352316" y="239873"/>
                </a:lnTo>
                <a:lnTo>
                  <a:pt x="352316" y="281307"/>
                </a:lnTo>
                <a:lnTo>
                  <a:pt x="298649" y="281307"/>
                </a:lnTo>
                <a:close/>
                <a:moveTo>
                  <a:pt x="216697" y="239873"/>
                </a:moveTo>
                <a:lnTo>
                  <a:pt x="270316" y="239873"/>
                </a:lnTo>
                <a:lnTo>
                  <a:pt x="270316" y="281307"/>
                </a:lnTo>
                <a:lnTo>
                  <a:pt x="216697" y="281307"/>
                </a:lnTo>
                <a:close/>
                <a:moveTo>
                  <a:pt x="216697" y="183770"/>
                </a:moveTo>
                <a:lnTo>
                  <a:pt x="270316" y="183770"/>
                </a:lnTo>
                <a:lnTo>
                  <a:pt x="270316" y="225252"/>
                </a:lnTo>
                <a:lnTo>
                  <a:pt x="216697" y="225252"/>
                </a:lnTo>
                <a:close/>
                <a:moveTo>
                  <a:pt x="135030" y="183770"/>
                </a:moveTo>
                <a:lnTo>
                  <a:pt x="188649" y="183770"/>
                </a:lnTo>
                <a:lnTo>
                  <a:pt x="188649" y="225537"/>
                </a:lnTo>
                <a:lnTo>
                  <a:pt x="135030" y="225537"/>
                </a:lnTo>
                <a:close/>
                <a:moveTo>
                  <a:pt x="298649" y="183484"/>
                </a:moveTo>
                <a:lnTo>
                  <a:pt x="352316" y="183484"/>
                </a:lnTo>
                <a:lnTo>
                  <a:pt x="352316" y="224918"/>
                </a:lnTo>
                <a:lnTo>
                  <a:pt x="298649" y="224918"/>
                </a:lnTo>
                <a:close/>
                <a:moveTo>
                  <a:pt x="25390" y="155155"/>
                </a:moveTo>
                <a:lnTo>
                  <a:pt x="25390" y="350489"/>
                </a:lnTo>
                <a:cubicBezTo>
                  <a:pt x="23866" y="359870"/>
                  <a:pt x="31771" y="368061"/>
                  <a:pt x="41200" y="366965"/>
                </a:cubicBezTo>
                <a:lnTo>
                  <a:pt x="365777" y="366965"/>
                </a:lnTo>
                <a:cubicBezTo>
                  <a:pt x="370586" y="367394"/>
                  <a:pt x="375253" y="365013"/>
                  <a:pt x="377682" y="360870"/>
                </a:cubicBezTo>
                <a:cubicBezTo>
                  <a:pt x="379491" y="357251"/>
                  <a:pt x="380396" y="353299"/>
                  <a:pt x="380444" y="349251"/>
                </a:cubicBezTo>
                <a:lnTo>
                  <a:pt x="380444" y="180441"/>
                </a:lnTo>
                <a:lnTo>
                  <a:pt x="380444" y="155155"/>
                </a:lnTo>
                <a:close/>
                <a:moveTo>
                  <a:pt x="134773" y="42392"/>
                </a:moveTo>
                <a:lnTo>
                  <a:pt x="271013" y="42392"/>
                </a:lnTo>
                <a:lnTo>
                  <a:pt x="271013" y="65535"/>
                </a:lnTo>
                <a:cubicBezTo>
                  <a:pt x="270775" y="80011"/>
                  <a:pt x="279347" y="93154"/>
                  <a:pt x="292633" y="98773"/>
                </a:cubicBezTo>
                <a:cubicBezTo>
                  <a:pt x="314585" y="107345"/>
                  <a:pt x="338490" y="91821"/>
                  <a:pt x="339586" y="68297"/>
                </a:cubicBezTo>
                <a:lnTo>
                  <a:pt x="339586" y="42678"/>
                </a:lnTo>
                <a:cubicBezTo>
                  <a:pt x="351253" y="41916"/>
                  <a:pt x="362967" y="41916"/>
                  <a:pt x="374634" y="42678"/>
                </a:cubicBezTo>
                <a:cubicBezTo>
                  <a:pt x="394729" y="46630"/>
                  <a:pt x="408682" y="64916"/>
                  <a:pt x="407253" y="85345"/>
                </a:cubicBezTo>
                <a:cubicBezTo>
                  <a:pt x="407539" y="111869"/>
                  <a:pt x="407253" y="138059"/>
                  <a:pt x="407539" y="164298"/>
                </a:cubicBezTo>
                <a:lnTo>
                  <a:pt x="407539" y="363918"/>
                </a:lnTo>
                <a:cubicBezTo>
                  <a:pt x="409158" y="388489"/>
                  <a:pt x="389253" y="409156"/>
                  <a:pt x="364586" y="408394"/>
                </a:cubicBezTo>
                <a:lnTo>
                  <a:pt x="39390" y="408394"/>
                </a:lnTo>
                <a:cubicBezTo>
                  <a:pt x="16485" y="407251"/>
                  <a:pt x="-1134" y="387727"/>
                  <a:pt x="56" y="364822"/>
                </a:cubicBezTo>
                <a:lnTo>
                  <a:pt x="56" y="84107"/>
                </a:lnTo>
                <a:cubicBezTo>
                  <a:pt x="-372" y="65059"/>
                  <a:pt x="12199" y="48107"/>
                  <a:pt x="30533" y="42964"/>
                </a:cubicBezTo>
                <a:cubicBezTo>
                  <a:pt x="32390" y="42726"/>
                  <a:pt x="34200" y="42726"/>
                  <a:pt x="36057" y="42964"/>
                </a:cubicBezTo>
                <a:lnTo>
                  <a:pt x="66534" y="42964"/>
                </a:lnTo>
                <a:lnTo>
                  <a:pt x="66534" y="65821"/>
                </a:lnTo>
                <a:cubicBezTo>
                  <a:pt x="65867" y="83869"/>
                  <a:pt x="79106" y="99440"/>
                  <a:pt x="97011" y="101821"/>
                </a:cubicBezTo>
                <a:cubicBezTo>
                  <a:pt x="115820" y="103773"/>
                  <a:pt x="132725" y="90154"/>
                  <a:pt x="134773" y="71345"/>
                </a:cubicBezTo>
                <a:cubicBezTo>
                  <a:pt x="135106" y="67249"/>
                  <a:pt x="135106" y="63202"/>
                  <a:pt x="134773" y="59154"/>
                </a:cubicBezTo>
                <a:close/>
                <a:moveTo>
                  <a:pt x="309417" y="513"/>
                </a:moveTo>
                <a:cubicBezTo>
                  <a:pt x="313316" y="1424"/>
                  <a:pt x="316935" y="3531"/>
                  <a:pt x="319697" y="6698"/>
                </a:cubicBezTo>
                <a:cubicBezTo>
                  <a:pt x="323364" y="10794"/>
                  <a:pt x="325316" y="16128"/>
                  <a:pt x="325173" y="21605"/>
                </a:cubicBezTo>
                <a:lnTo>
                  <a:pt x="325173" y="32273"/>
                </a:lnTo>
                <a:lnTo>
                  <a:pt x="325173" y="42369"/>
                </a:lnTo>
                <a:lnTo>
                  <a:pt x="325173" y="62467"/>
                </a:lnTo>
                <a:cubicBezTo>
                  <a:pt x="325697" y="74040"/>
                  <a:pt x="316649" y="83756"/>
                  <a:pt x="305078" y="84089"/>
                </a:cubicBezTo>
                <a:cubicBezTo>
                  <a:pt x="293459" y="83756"/>
                  <a:pt x="284316" y="74088"/>
                  <a:pt x="284649" y="62467"/>
                </a:cubicBezTo>
                <a:lnTo>
                  <a:pt x="284649" y="21033"/>
                </a:lnTo>
                <a:cubicBezTo>
                  <a:pt x="284411" y="12460"/>
                  <a:pt x="289506" y="4697"/>
                  <a:pt x="297459" y="1507"/>
                </a:cubicBezTo>
                <a:cubicBezTo>
                  <a:pt x="301340" y="-112"/>
                  <a:pt x="305518" y="-398"/>
                  <a:pt x="309417" y="513"/>
                </a:cubicBezTo>
                <a:close/>
                <a:moveTo>
                  <a:pt x="104607" y="513"/>
                </a:moveTo>
                <a:cubicBezTo>
                  <a:pt x="108506" y="1424"/>
                  <a:pt x="112125" y="3531"/>
                  <a:pt x="114887" y="6698"/>
                </a:cubicBezTo>
                <a:cubicBezTo>
                  <a:pt x="118553" y="10794"/>
                  <a:pt x="120506" y="16128"/>
                  <a:pt x="120363" y="21605"/>
                </a:cubicBezTo>
                <a:lnTo>
                  <a:pt x="120363" y="42369"/>
                </a:lnTo>
                <a:lnTo>
                  <a:pt x="120363" y="62467"/>
                </a:lnTo>
                <a:cubicBezTo>
                  <a:pt x="120887" y="74040"/>
                  <a:pt x="111839" y="83756"/>
                  <a:pt x="100268" y="84089"/>
                </a:cubicBezTo>
                <a:cubicBezTo>
                  <a:pt x="88648" y="83756"/>
                  <a:pt x="79506" y="74088"/>
                  <a:pt x="79839" y="62467"/>
                </a:cubicBezTo>
                <a:lnTo>
                  <a:pt x="79839" y="21033"/>
                </a:lnTo>
                <a:cubicBezTo>
                  <a:pt x="79601" y="12460"/>
                  <a:pt x="84744" y="4697"/>
                  <a:pt x="92648" y="1507"/>
                </a:cubicBezTo>
                <a:cubicBezTo>
                  <a:pt x="96529" y="-112"/>
                  <a:pt x="100708" y="-398"/>
                  <a:pt x="104607" y="513"/>
                </a:cubicBezTo>
                <a:close/>
              </a:path>
            </a:pathLst>
          </a:custGeom>
          <a:solidFill>
            <a:schemeClr val="bg1"/>
          </a:solidFill>
          <a:ln>
            <a:noFill/>
          </a:ln>
        </p:spPr>
      </p:sp>
      <p:cxnSp>
        <p:nvCxnSpPr>
          <p:cNvPr id="103" name="直接连接符 102"/>
          <p:cNvCxnSpPr/>
          <p:nvPr/>
        </p:nvCxnSpPr>
        <p:spPr>
          <a:xfrm>
            <a:off x="2233061" y="2517415"/>
            <a:ext cx="1450541"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5107349" y="3529908"/>
            <a:ext cx="2151380" cy="521970"/>
          </a:xfrm>
          <a:prstGeom prst="rect">
            <a:avLst/>
          </a:prstGeom>
          <a:noFill/>
        </p:spPr>
        <p:txBody>
          <a:bodyPr wrap="none" rtlCol="0" anchor="ctr">
            <a:spAutoFit/>
          </a:bodyPr>
          <a:lstStyle/>
          <a:p>
            <a:pPr algn="ctr"/>
            <a:r>
              <a:rPr lang="zh-CN" sz="2800" spc="300" dirty="0" smtClean="0">
                <a:solidFill>
                  <a:schemeClr val="accent1"/>
                </a:solidFill>
                <a:latin typeface="微软雅黑" panose="020B0503020204020204" charset="-122"/>
                <a:ea typeface="微软雅黑" panose="020B0503020204020204" charset="-122"/>
              </a:rPr>
              <a:t>我们要做？</a:t>
            </a:r>
            <a:endParaRPr lang="zh-CN" sz="2800" spc="300" dirty="0" smtClean="0">
              <a:solidFill>
                <a:schemeClr val="accent1"/>
              </a:solidFill>
              <a:latin typeface="微软雅黑" panose="020B0503020204020204" charset="-122"/>
              <a:ea typeface="微软雅黑" panose="020B0503020204020204" charset="-122"/>
            </a:endParaRPr>
          </a:p>
        </p:txBody>
      </p:sp>
      <p:sp>
        <p:nvSpPr>
          <p:cNvPr id="106" name="文本框 105"/>
          <p:cNvSpPr txBox="1"/>
          <p:nvPr/>
        </p:nvSpPr>
        <p:spPr>
          <a:xfrm>
            <a:off x="2649095" y="2051895"/>
            <a:ext cx="1198880" cy="398780"/>
          </a:xfrm>
          <a:prstGeom prst="rect">
            <a:avLst/>
          </a:prstGeom>
          <a:noFill/>
        </p:spPr>
        <p:txBody>
          <a:bodyPr wrap="none" rtlCol="0">
            <a:spAutoFit/>
          </a:bodyPr>
          <a:lstStyle/>
          <a:p>
            <a:pPr algn="r"/>
            <a:r>
              <a:rPr lang="zh-CN" altLang="en-US" sz="2000" dirty="0">
                <a:solidFill>
                  <a:schemeClr val="tx2"/>
                </a:solidFill>
                <a:latin typeface="微软雅黑" panose="020B0503020204020204" charset="-122"/>
                <a:ea typeface="微软雅黑" panose="020B0503020204020204" charset="-122"/>
              </a:rPr>
              <a:t>流量矩阵</a:t>
            </a:r>
            <a:endParaRPr lang="zh-CN" altLang="en-US" sz="2000" dirty="0">
              <a:solidFill>
                <a:schemeClr val="tx2"/>
              </a:solidFill>
              <a:latin typeface="微软雅黑" panose="020B0503020204020204" charset="-122"/>
              <a:ea typeface="微软雅黑" panose="020B0503020204020204" charset="-122"/>
            </a:endParaRPr>
          </a:p>
        </p:txBody>
      </p:sp>
      <p:cxnSp>
        <p:nvCxnSpPr>
          <p:cNvPr id="107" name="直接连接符 106"/>
          <p:cNvCxnSpPr/>
          <p:nvPr/>
        </p:nvCxnSpPr>
        <p:spPr>
          <a:xfrm>
            <a:off x="2226896" y="4605645"/>
            <a:ext cx="1450541"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09" name="文本框 108"/>
          <p:cNvSpPr txBox="1"/>
          <p:nvPr/>
        </p:nvSpPr>
        <p:spPr>
          <a:xfrm>
            <a:off x="2642930" y="4140125"/>
            <a:ext cx="1198880" cy="398780"/>
          </a:xfrm>
          <a:prstGeom prst="rect">
            <a:avLst/>
          </a:prstGeom>
          <a:noFill/>
        </p:spPr>
        <p:txBody>
          <a:bodyPr wrap="none" rtlCol="0">
            <a:spAutoFit/>
          </a:bodyPr>
          <a:lstStyle/>
          <a:p>
            <a:pPr algn="r"/>
            <a:r>
              <a:rPr lang="zh-CN" altLang="en-US" sz="2000" dirty="0">
                <a:solidFill>
                  <a:schemeClr val="tx2"/>
                </a:solidFill>
                <a:latin typeface="微软雅黑" panose="020B0503020204020204" charset="-122"/>
                <a:ea typeface="微软雅黑" panose="020B0503020204020204" charset="-122"/>
              </a:rPr>
              <a:t>今日头条</a:t>
            </a:r>
            <a:endParaRPr lang="zh-CN" altLang="en-US" sz="2000" dirty="0">
              <a:solidFill>
                <a:schemeClr val="tx2"/>
              </a:solidFill>
              <a:latin typeface="微软雅黑" panose="020B0503020204020204" charset="-122"/>
              <a:ea typeface="微软雅黑" panose="020B0503020204020204" charset="-122"/>
            </a:endParaRPr>
          </a:p>
        </p:txBody>
      </p:sp>
      <p:cxnSp>
        <p:nvCxnSpPr>
          <p:cNvPr id="110" name="直接连接符 109"/>
          <p:cNvCxnSpPr/>
          <p:nvPr/>
        </p:nvCxnSpPr>
        <p:spPr>
          <a:xfrm>
            <a:off x="8332249" y="2517415"/>
            <a:ext cx="1450541"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2" name="文本框 111"/>
          <p:cNvSpPr txBox="1"/>
          <p:nvPr/>
        </p:nvSpPr>
        <p:spPr>
          <a:xfrm>
            <a:off x="8226374" y="2051895"/>
            <a:ext cx="879475" cy="398780"/>
          </a:xfrm>
          <a:prstGeom prst="rect">
            <a:avLst/>
          </a:prstGeom>
          <a:noFill/>
        </p:spPr>
        <p:txBody>
          <a:bodyPr wrap="none" rtlCol="0">
            <a:spAutoFit/>
          </a:bodyPr>
          <a:lstStyle/>
          <a:p>
            <a:r>
              <a:rPr lang="zh-CN" altLang="en-US" sz="2000" dirty="0">
                <a:solidFill>
                  <a:schemeClr val="tx2"/>
                </a:solidFill>
                <a:latin typeface="微软雅黑" panose="020B0503020204020204" charset="-122"/>
                <a:ea typeface="微软雅黑" panose="020B0503020204020204" charset="-122"/>
                <a:cs typeface="微软雅黑" panose="020B0503020204020204" charset="-122"/>
              </a:rPr>
              <a:t>直播</a:t>
            </a:r>
            <a:r>
              <a:rPr lang="en-US" altLang="zh-CN" sz="2000" dirty="0">
                <a:solidFill>
                  <a:schemeClr val="tx2"/>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tx2"/>
              </a:solidFill>
              <a:latin typeface="微软雅黑" panose="020B0503020204020204" charset="-122"/>
              <a:ea typeface="微软雅黑" panose="020B0503020204020204" charset="-122"/>
              <a:cs typeface="微软雅黑" panose="020B0503020204020204" charset="-122"/>
            </a:endParaRPr>
          </a:p>
        </p:txBody>
      </p:sp>
      <p:cxnSp>
        <p:nvCxnSpPr>
          <p:cNvPr id="113" name="直接连接符 112"/>
          <p:cNvCxnSpPr/>
          <p:nvPr/>
        </p:nvCxnSpPr>
        <p:spPr>
          <a:xfrm>
            <a:off x="8332249" y="4605645"/>
            <a:ext cx="1450541"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a:xfrm>
            <a:off x="8226374" y="4140125"/>
            <a:ext cx="1198880" cy="398780"/>
          </a:xfrm>
          <a:prstGeom prst="rect">
            <a:avLst/>
          </a:prstGeom>
          <a:noFill/>
        </p:spPr>
        <p:txBody>
          <a:bodyPr wrap="none" rtlCol="0">
            <a:spAutoFit/>
          </a:bodyPr>
          <a:lstStyle/>
          <a:p>
            <a:pPr algn="l"/>
            <a:r>
              <a:rPr lang="zh-CN" sz="2000" dirty="0">
                <a:solidFill>
                  <a:schemeClr val="tx2"/>
                </a:solidFill>
                <a:latin typeface="微软雅黑" panose="020B0503020204020204" charset="-122"/>
                <a:ea typeface="微软雅黑" panose="020B0503020204020204" charset="-122"/>
              </a:rPr>
              <a:t>帮你开店</a:t>
            </a:r>
            <a:endParaRPr lang="zh-CN" sz="2000" dirty="0">
              <a:solidFill>
                <a:schemeClr val="tx2"/>
              </a:solidFill>
              <a:latin typeface="微软雅黑" panose="020B0503020204020204" charset="-122"/>
              <a:ea typeface="微软雅黑" panose="020B0503020204020204" charset="-122"/>
            </a:endParaRPr>
          </a:p>
        </p:txBody>
      </p:sp>
      <p:sp>
        <p:nvSpPr>
          <p:cNvPr id="26" name="平行四边形 25"/>
          <p:cNvSpPr/>
          <p:nvPr/>
        </p:nvSpPr>
        <p:spPr>
          <a:xfrm>
            <a:off x="-123291" y="395258"/>
            <a:ext cx="1289042" cy="420584"/>
          </a:xfrm>
          <a:prstGeom prst="parallelogram">
            <a:avLst>
              <a:gd name="adj" fmla="val 329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170916" y="317208"/>
            <a:ext cx="1289042" cy="420584"/>
          </a:xfrm>
          <a:prstGeom prst="parallelogram">
            <a:avLst>
              <a:gd name="adj" fmla="val 329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276036" y="274301"/>
            <a:ext cx="758541" cy="707886"/>
          </a:xfrm>
          <a:prstGeom prst="rect">
            <a:avLst/>
          </a:prstGeom>
          <a:noFill/>
        </p:spPr>
        <p:txBody>
          <a:bodyPr wrap="none" rtlCol="0" anchor="ctr">
            <a:spAutoFit/>
          </a:bodyPr>
          <a:lstStyle/>
          <a:p>
            <a:r>
              <a:rPr lang="en-US" altLang="zh-CN" sz="4000" b="1" i="1" dirty="0" smtClean="0">
                <a:solidFill>
                  <a:srgbClr val="FBFBFB"/>
                </a:solidFill>
              </a:rPr>
              <a:t>02</a:t>
            </a:r>
            <a:endParaRPr lang="zh-CN" altLang="en-US" sz="4000" b="1" i="1" dirty="0">
              <a:solidFill>
                <a:srgbClr val="FBFBFB"/>
              </a:solidFill>
            </a:endParaRPr>
          </a:p>
        </p:txBody>
      </p:sp>
      <p:sp>
        <p:nvSpPr>
          <p:cNvPr id="29" name="文本框 28"/>
          <p:cNvSpPr txBox="1"/>
          <p:nvPr/>
        </p:nvSpPr>
        <p:spPr>
          <a:xfrm>
            <a:off x="1225704" y="297483"/>
            <a:ext cx="5516880" cy="583565"/>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algn="l"/>
            <a:r>
              <a:rPr lang="zh-CN" altLang="en-US" spc="300" dirty="0">
                <a:solidFill>
                  <a:schemeClr val="tx2"/>
                </a:solidFill>
                <a:latin typeface="微软雅黑" panose="020B0503020204020204" charset="-122"/>
                <a:ea typeface="微软雅黑" panose="020B0503020204020204" charset="-122"/>
                <a:sym typeface="+mn-ea"/>
              </a:rPr>
              <a:t>我们是谁，我们要</a:t>
            </a:r>
            <a:r>
              <a:rPr lang="zh-CN" altLang="en-US" spc="300" dirty="0">
                <a:solidFill>
                  <a:schemeClr val="tx2"/>
                </a:solidFill>
                <a:latin typeface="微软雅黑" panose="020B0503020204020204" charset="-122"/>
                <a:ea typeface="微软雅黑" panose="020B0503020204020204" charset="-122"/>
                <a:sym typeface="+mn-ea"/>
              </a:rPr>
              <a:t>做什么？</a:t>
            </a:r>
            <a:endParaRPr lang="zh-CN" altLang="en-US" spc="300" dirty="0">
              <a:solidFill>
                <a:schemeClr val="tx2"/>
              </a:solidFill>
              <a:effectLst/>
              <a:latin typeface="微软雅黑" panose="020B0503020204020204" charset="-122"/>
              <a:ea typeface="微软雅黑" panose="020B0503020204020204" charset="-122"/>
              <a:sym typeface="+mn-ea"/>
            </a:endParaRPr>
          </a:p>
        </p:txBody>
      </p:sp>
      <p:pic>
        <p:nvPicPr>
          <p:cNvPr id="2" name="图片 1" descr="tmp_1ea0776edc812ef5ec55419b92040947"/>
          <p:cNvPicPr>
            <a:picLocks noChangeAspect="1"/>
          </p:cNvPicPr>
          <p:nvPr/>
        </p:nvPicPr>
        <p:blipFill>
          <a:blip r:embed="rId1"/>
          <a:stretch>
            <a:fillRect/>
          </a:stretch>
        </p:blipFill>
        <p:spPr>
          <a:xfrm>
            <a:off x="10207625" y="140335"/>
            <a:ext cx="1826895" cy="1280795"/>
          </a:xfrm>
          <a:prstGeom prst="rect">
            <a:avLst/>
          </a:prstGeom>
        </p:spPr>
      </p:pic>
      <p:sp>
        <p:nvSpPr>
          <p:cNvPr id="5" name="矩形 4"/>
          <p:cNvSpPr/>
          <p:nvPr/>
        </p:nvSpPr>
        <p:spPr>
          <a:xfrm>
            <a:off x="11490960" y="6349365"/>
            <a:ext cx="441325" cy="290830"/>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5" name="肘形连接符 14"/>
          <p:cNvCxnSpPr/>
          <p:nvPr>
            <p:custDataLst>
              <p:tags r:id="rId1"/>
            </p:custDataLst>
          </p:nvPr>
        </p:nvCxnSpPr>
        <p:spPr>
          <a:xfrm>
            <a:off x="3237230" y="2178685"/>
            <a:ext cx="1734820" cy="375285"/>
          </a:xfrm>
          <a:prstGeom prst="bentConnector3">
            <a:avLst>
              <a:gd name="adj1" fmla="val 58235"/>
            </a:avLst>
          </a:prstGeom>
          <a:ln w="19050"/>
        </p:spPr>
        <p:style>
          <a:lnRef idx="1">
            <a:srgbClr val="6096E6"/>
          </a:lnRef>
          <a:fillRef idx="0">
            <a:srgbClr val="6096E6"/>
          </a:fillRef>
          <a:effectRef idx="0">
            <a:srgbClr val="6096E6"/>
          </a:effectRef>
          <a:fontRef idx="minor">
            <a:srgbClr val="000000"/>
          </a:fontRef>
        </p:style>
      </p:cxnSp>
      <p:cxnSp>
        <p:nvCxnSpPr>
          <p:cNvPr id="23" name="肘形连接符 22"/>
          <p:cNvCxnSpPr/>
          <p:nvPr>
            <p:custDataLst>
              <p:tags r:id="rId2"/>
            </p:custDataLst>
          </p:nvPr>
        </p:nvCxnSpPr>
        <p:spPr>
          <a:xfrm flipV="1">
            <a:off x="3237230" y="4643120"/>
            <a:ext cx="1734820" cy="375285"/>
          </a:xfrm>
          <a:prstGeom prst="bentConnector3">
            <a:avLst>
              <a:gd name="adj1" fmla="val 58235"/>
            </a:avLst>
          </a:prstGeom>
          <a:ln w="19050">
            <a:solidFill>
              <a:srgbClr val="FFBA55"/>
            </a:solidFill>
          </a:ln>
        </p:spPr>
        <p:style>
          <a:lnRef idx="1">
            <a:srgbClr val="6096E6"/>
          </a:lnRef>
          <a:fillRef idx="0">
            <a:srgbClr val="6096E6"/>
          </a:fillRef>
          <a:effectRef idx="0">
            <a:srgbClr val="6096E6"/>
          </a:effectRef>
          <a:fontRef idx="minor">
            <a:srgbClr val="000000"/>
          </a:fontRef>
        </p:style>
      </p:cxnSp>
      <p:cxnSp>
        <p:nvCxnSpPr>
          <p:cNvPr id="21" name="肘形连接符 20"/>
          <p:cNvCxnSpPr/>
          <p:nvPr>
            <p:custDataLst>
              <p:tags r:id="rId3"/>
            </p:custDataLst>
          </p:nvPr>
        </p:nvCxnSpPr>
        <p:spPr>
          <a:xfrm flipH="1" flipV="1">
            <a:off x="7212965" y="4643120"/>
            <a:ext cx="1734820" cy="375285"/>
          </a:xfrm>
          <a:prstGeom prst="bentConnector3">
            <a:avLst>
              <a:gd name="adj1" fmla="val 58235"/>
            </a:avLst>
          </a:prstGeom>
          <a:ln w="19050">
            <a:solidFill>
              <a:srgbClr val="56CA95"/>
            </a:solidFill>
          </a:ln>
        </p:spPr>
        <p:style>
          <a:lnRef idx="1">
            <a:srgbClr val="6096E6"/>
          </a:lnRef>
          <a:fillRef idx="0">
            <a:srgbClr val="6096E6"/>
          </a:fillRef>
          <a:effectRef idx="0">
            <a:srgbClr val="6096E6"/>
          </a:effectRef>
          <a:fontRef idx="minor">
            <a:srgbClr val="000000"/>
          </a:fontRef>
        </p:style>
      </p:cxnSp>
      <p:cxnSp>
        <p:nvCxnSpPr>
          <p:cNvPr id="17" name="肘形连接符 16"/>
          <p:cNvCxnSpPr/>
          <p:nvPr>
            <p:custDataLst>
              <p:tags r:id="rId4"/>
            </p:custDataLst>
          </p:nvPr>
        </p:nvCxnSpPr>
        <p:spPr>
          <a:xfrm flipH="1">
            <a:off x="7212965" y="2178685"/>
            <a:ext cx="1734820" cy="375285"/>
          </a:xfrm>
          <a:prstGeom prst="bentConnector3">
            <a:avLst>
              <a:gd name="adj1" fmla="val 58235"/>
            </a:avLst>
          </a:prstGeom>
          <a:ln w="19050">
            <a:solidFill>
              <a:srgbClr val="58B6E5"/>
            </a:solidFill>
          </a:ln>
        </p:spPr>
        <p:style>
          <a:lnRef idx="1">
            <a:srgbClr val="6096E6"/>
          </a:lnRef>
          <a:fillRef idx="0">
            <a:srgbClr val="6096E6"/>
          </a:fillRef>
          <a:effectRef idx="0">
            <a:srgbClr val="6096E6"/>
          </a:effectRef>
          <a:fontRef idx="minor">
            <a:srgbClr val="000000"/>
          </a:fontRef>
        </p:style>
      </p:cxnSp>
      <p:sp>
        <p:nvSpPr>
          <p:cNvPr id="22" name="任意多边形 21"/>
          <p:cNvSpPr/>
          <p:nvPr>
            <p:custDataLst>
              <p:tags r:id="rId5"/>
            </p:custDataLst>
          </p:nvPr>
        </p:nvSpPr>
        <p:spPr>
          <a:xfrm>
            <a:off x="5934075" y="3588385"/>
            <a:ext cx="2006600" cy="1793240"/>
          </a:xfrm>
          <a:custGeom>
            <a:avLst/>
            <a:gdLst>
              <a:gd name="adj" fmla="val 2411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160" h="2824">
                <a:moveTo>
                  <a:pt x="1776" y="0"/>
                </a:moveTo>
                <a:lnTo>
                  <a:pt x="2499" y="723"/>
                </a:lnTo>
                <a:lnTo>
                  <a:pt x="3160" y="62"/>
                </a:lnTo>
                <a:lnTo>
                  <a:pt x="3160" y="82"/>
                </a:lnTo>
                <a:cubicBezTo>
                  <a:pt x="3112" y="1474"/>
                  <a:pt x="2073" y="2614"/>
                  <a:pt x="727" y="2820"/>
                </a:cubicBezTo>
                <a:lnTo>
                  <a:pt x="703" y="2824"/>
                </a:lnTo>
                <a:lnTo>
                  <a:pt x="0" y="2121"/>
                </a:lnTo>
                <a:lnTo>
                  <a:pt x="715" y="1406"/>
                </a:lnTo>
                <a:lnTo>
                  <a:pt x="732" y="1401"/>
                </a:lnTo>
                <a:cubicBezTo>
                  <a:pt x="1327" y="1216"/>
                  <a:pt x="1763" y="666"/>
                  <a:pt x="1776" y="13"/>
                </a:cubicBezTo>
                <a:lnTo>
                  <a:pt x="1776" y="0"/>
                </a:lnTo>
                <a:close/>
              </a:path>
            </a:pathLst>
          </a:custGeom>
          <a:ln>
            <a:noFill/>
          </a:ln>
        </p:spPr>
        <p:style>
          <a:lnRef idx="2">
            <a:srgbClr val="56CA95">
              <a:shade val="50000"/>
            </a:srgbClr>
          </a:lnRef>
          <a:fillRef idx="1">
            <a:srgbClr val="56CA95"/>
          </a:fillRef>
          <a:effectRef idx="0">
            <a:srgbClr val="56CA95"/>
          </a:effectRef>
          <a:fontRef idx="minor">
            <a:srgbClr val="FFFFFF"/>
          </a:fontRef>
        </p:style>
        <p:txBody>
          <a:bodyPr wrap="square" rtlCol="0" anchor="ctr">
            <a:noAutofit/>
          </a:bodyPr>
          <a:lstStyle/>
          <a:p>
            <a:pPr algn="ctr"/>
            <a:endParaRPr lang="zh-CN" altLang="en-US">
              <a:solidFill>
                <a:srgbClr val="000000"/>
              </a:solidFill>
              <a:latin typeface="思源黑体 CN" panose="020B0A00000000000000" charset="-122"/>
              <a:ea typeface="思源黑体 CN" panose="020B0A00000000000000" charset="-122"/>
              <a:cs typeface="思源黑体 CN" panose="020B0A00000000000000" charset="-122"/>
            </a:endParaRPr>
          </a:p>
        </p:txBody>
      </p:sp>
      <p:sp>
        <p:nvSpPr>
          <p:cNvPr id="65" name="任意多边形 64"/>
          <p:cNvSpPr/>
          <p:nvPr>
            <p:custDataLst>
              <p:tags r:id="rId6"/>
            </p:custDataLst>
          </p:nvPr>
        </p:nvSpPr>
        <p:spPr>
          <a:xfrm>
            <a:off x="6173470" y="1753870"/>
            <a:ext cx="1750695" cy="1984375"/>
          </a:xfrm>
          <a:custGeom>
            <a:avLst/>
            <a:gdLst>
              <a:gd name="adj" fmla="val 2411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757" h="3125">
                <a:moveTo>
                  <a:pt x="0" y="0"/>
                </a:moveTo>
                <a:lnTo>
                  <a:pt x="23" y="1"/>
                </a:lnTo>
                <a:cubicBezTo>
                  <a:pt x="1414" y="54"/>
                  <a:pt x="2551" y="1095"/>
                  <a:pt x="2752" y="2443"/>
                </a:cubicBezTo>
                <a:lnTo>
                  <a:pt x="2757" y="2477"/>
                </a:lnTo>
                <a:lnTo>
                  <a:pt x="2110" y="3125"/>
                </a:lnTo>
                <a:lnTo>
                  <a:pt x="1286" y="2301"/>
                </a:lnTo>
                <a:lnTo>
                  <a:pt x="1283" y="2294"/>
                </a:lnTo>
                <a:cubicBezTo>
                  <a:pt x="1076" y="1803"/>
                  <a:pt x="615" y="1447"/>
                  <a:pt x="64" y="1391"/>
                </a:cubicBezTo>
                <a:lnTo>
                  <a:pt x="35" y="1389"/>
                </a:lnTo>
                <a:lnTo>
                  <a:pt x="712" y="712"/>
                </a:lnTo>
                <a:lnTo>
                  <a:pt x="0" y="0"/>
                </a:lnTo>
                <a:close/>
              </a:path>
            </a:pathLst>
          </a:custGeom>
          <a:ln>
            <a:noFill/>
          </a:ln>
        </p:spPr>
        <p:style>
          <a:lnRef idx="2">
            <a:srgbClr val="58B6E5">
              <a:shade val="50000"/>
            </a:srgbClr>
          </a:lnRef>
          <a:fillRef idx="1">
            <a:srgbClr val="58B6E5"/>
          </a:fillRef>
          <a:effectRef idx="0">
            <a:srgbClr val="58B6E5"/>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000000"/>
              </a:solidFill>
              <a:latin typeface="思源黑体 CN" panose="020B0A00000000000000" charset="-122"/>
              <a:ea typeface="思源黑体 CN" panose="020B0A00000000000000" charset="-122"/>
              <a:cs typeface="思源黑体 CN" panose="020B0A00000000000000" charset="-122"/>
            </a:endParaRPr>
          </a:p>
        </p:txBody>
      </p:sp>
      <p:sp>
        <p:nvSpPr>
          <p:cNvPr id="66" name="任意多边形 65"/>
          <p:cNvSpPr/>
          <p:nvPr>
            <p:custDataLst>
              <p:tags r:id="rId7"/>
            </p:custDataLst>
          </p:nvPr>
        </p:nvSpPr>
        <p:spPr>
          <a:xfrm>
            <a:off x="4295140" y="1769745"/>
            <a:ext cx="2021840" cy="1765935"/>
          </a:xfrm>
          <a:custGeom>
            <a:avLst/>
            <a:gdLst>
              <a:gd name="adj" fmla="val 2411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184" h="2781">
                <a:moveTo>
                  <a:pt x="2484" y="0"/>
                </a:moveTo>
                <a:lnTo>
                  <a:pt x="3184" y="699"/>
                </a:lnTo>
                <a:lnTo>
                  <a:pt x="2469" y="1414"/>
                </a:lnTo>
                <a:lnTo>
                  <a:pt x="2464" y="1416"/>
                </a:lnTo>
                <a:cubicBezTo>
                  <a:pt x="1909" y="1573"/>
                  <a:pt x="1486" y="2045"/>
                  <a:pt x="1400" y="2627"/>
                </a:cubicBezTo>
                <a:lnTo>
                  <a:pt x="1399" y="2639"/>
                </a:lnTo>
                <a:lnTo>
                  <a:pt x="770" y="2011"/>
                </a:lnTo>
                <a:lnTo>
                  <a:pt x="0" y="2781"/>
                </a:lnTo>
                <a:lnTo>
                  <a:pt x="0" y="2778"/>
                </a:lnTo>
                <a:cubicBezTo>
                  <a:pt x="33" y="1359"/>
                  <a:pt x="1095" y="194"/>
                  <a:pt x="2469" y="2"/>
                </a:cubicBezTo>
                <a:lnTo>
                  <a:pt x="2484" y="0"/>
                </a:lnTo>
                <a:close/>
              </a:path>
            </a:pathLst>
          </a:custGeom>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000000"/>
              </a:solidFill>
              <a:latin typeface="思源黑体 CN" panose="020B0A00000000000000" charset="-122"/>
              <a:ea typeface="思源黑体 CN" panose="020B0A00000000000000" charset="-122"/>
              <a:cs typeface="思源黑体 CN" panose="020B0A00000000000000" charset="-122"/>
            </a:endParaRPr>
          </a:p>
        </p:txBody>
      </p:sp>
      <p:sp>
        <p:nvSpPr>
          <p:cNvPr id="67" name="任意多边形 66"/>
          <p:cNvSpPr/>
          <p:nvPr>
            <p:custDataLst>
              <p:tags r:id="rId8"/>
            </p:custDataLst>
          </p:nvPr>
        </p:nvSpPr>
        <p:spPr>
          <a:xfrm>
            <a:off x="4312920" y="3355975"/>
            <a:ext cx="1769110" cy="2044065"/>
          </a:xfrm>
          <a:custGeom>
            <a:avLst/>
            <a:gdLst>
              <a:gd name="adj" fmla="val 2411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786" h="3219">
                <a:moveTo>
                  <a:pt x="754" y="0"/>
                </a:moveTo>
                <a:lnTo>
                  <a:pt x="1383" y="628"/>
                </a:lnTo>
                <a:lnTo>
                  <a:pt x="1384" y="634"/>
                </a:lnTo>
                <a:cubicBezTo>
                  <a:pt x="1510" y="1281"/>
                  <a:pt x="2057" y="1779"/>
                  <a:pt x="2729" y="1830"/>
                </a:cubicBezTo>
                <a:lnTo>
                  <a:pt x="2735" y="1830"/>
                </a:lnTo>
                <a:lnTo>
                  <a:pt x="2066" y="2499"/>
                </a:lnTo>
                <a:lnTo>
                  <a:pt x="2786" y="3219"/>
                </a:lnTo>
                <a:lnTo>
                  <a:pt x="2769" y="3218"/>
                </a:lnTo>
                <a:cubicBezTo>
                  <a:pt x="1363" y="3183"/>
                  <a:pt x="208" y="2136"/>
                  <a:pt x="3" y="778"/>
                </a:cubicBezTo>
                <a:lnTo>
                  <a:pt x="0" y="754"/>
                </a:lnTo>
                <a:lnTo>
                  <a:pt x="754" y="0"/>
                </a:lnTo>
                <a:close/>
              </a:path>
            </a:pathLst>
          </a:custGeom>
          <a:ln>
            <a:noFill/>
          </a:ln>
        </p:spPr>
        <p:style>
          <a:lnRef idx="2">
            <a:srgbClr val="FFBA55">
              <a:shade val="50000"/>
            </a:srgbClr>
          </a:lnRef>
          <a:fillRef idx="1">
            <a:srgbClr val="FFBA55"/>
          </a:fillRef>
          <a:effectRef idx="0">
            <a:srgbClr val="FFBA55"/>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000000"/>
              </a:solidFill>
              <a:latin typeface="思源黑体 CN" panose="020B0A00000000000000" charset="-122"/>
              <a:ea typeface="思源黑体 CN" panose="020B0A00000000000000" charset="-122"/>
              <a:cs typeface="思源黑体 CN" panose="020B0A00000000000000" charset="-122"/>
            </a:endParaRPr>
          </a:p>
        </p:txBody>
      </p:sp>
      <p:sp>
        <p:nvSpPr>
          <p:cNvPr id="2" name="文本框 1"/>
          <p:cNvSpPr txBox="1"/>
          <p:nvPr>
            <p:custDataLst>
              <p:tags r:id="rId9"/>
            </p:custDataLst>
          </p:nvPr>
        </p:nvSpPr>
        <p:spPr>
          <a:xfrm>
            <a:off x="5037455" y="2186305"/>
            <a:ext cx="504000" cy="684000"/>
          </a:xfrm>
          <a:prstGeom prst="rect">
            <a:avLst/>
          </a:prstGeom>
          <a:noFill/>
        </p:spPr>
        <p:txBody>
          <a:bodyPr wrap="square" bIns="0" rtlCol="0">
            <a:normAutofit/>
          </a:bodyPr>
          <a:lstStyle/>
          <a:p>
            <a:pPr algn="ctr"/>
            <a:r>
              <a:rPr lang="en-US" altLang="zh-CN" sz="4000" spc="300">
                <a:solidFill>
                  <a:srgbClr val="FFFFFF"/>
                </a:solidFill>
                <a:uFillTx/>
                <a:latin typeface="Source Han Sans CN" panose="020B0A00000000000000" charset="-122"/>
                <a:ea typeface="思源黑体 CN" panose="020B0A00000000000000" charset="-122"/>
                <a:cs typeface="思源黑体 CN" panose="020B0A00000000000000" charset="-122"/>
              </a:rPr>
              <a:t>A</a:t>
            </a:r>
            <a:endParaRPr lang="en-US" altLang="zh-CN" sz="4000" spc="300">
              <a:solidFill>
                <a:srgbClr val="FFFFFF"/>
              </a:solidFill>
              <a:uFillTx/>
              <a:latin typeface="Source Han Sans CN" panose="020B0A00000000000000" charset="-122"/>
              <a:ea typeface="思源黑体 CN" panose="020B0A00000000000000" charset="-122"/>
              <a:cs typeface="思源黑体 CN" panose="020B0A00000000000000" charset="-122"/>
            </a:endParaRPr>
          </a:p>
        </p:txBody>
      </p:sp>
      <p:sp>
        <p:nvSpPr>
          <p:cNvPr id="4" name="文本框 3"/>
          <p:cNvSpPr txBox="1"/>
          <p:nvPr>
            <p:custDataLst>
              <p:tags r:id="rId10"/>
            </p:custDataLst>
          </p:nvPr>
        </p:nvSpPr>
        <p:spPr>
          <a:xfrm>
            <a:off x="6856730" y="2186305"/>
            <a:ext cx="504000" cy="684000"/>
          </a:xfrm>
          <a:prstGeom prst="rect">
            <a:avLst/>
          </a:prstGeom>
          <a:noFill/>
        </p:spPr>
        <p:txBody>
          <a:bodyPr wrap="square" bIns="0" rtlCol="0">
            <a:normAutofit/>
          </a:bodyPr>
          <a:lstStyle/>
          <a:p>
            <a:pPr lvl="0" algn="ctr"/>
            <a:r>
              <a:rPr lang="en-US" altLang="zh-CN" sz="4000" spc="300">
                <a:solidFill>
                  <a:srgbClr val="FFFFFF"/>
                </a:solidFill>
                <a:uFillTx/>
                <a:latin typeface="Source Han Sans CN" panose="020B0A00000000000000" charset="-122"/>
                <a:ea typeface="思源黑体 CN" panose="020B0A00000000000000" charset="-122"/>
                <a:cs typeface="思源黑体 CN" panose="020B0A00000000000000" charset="-122"/>
                <a:sym typeface="微软雅黑" panose="020B0503020204020204" charset="-122"/>
              </a:rPr>
              <a:t>B</a:t>
            </a:r>
            <a:endParaRPr lang="en-US" altLang="zh-CN" sz="4000" spc="300">
              <a:solidFill>
                <a:srgbClr val="FFFFFF"/>
              </a:solidFill>
              <a:uFillTx/>
              <a:latin typeface="Source Han Sans CN" panose="020B0A00000000000000" charset="-122"/>
              <a:ea typeface="思源黑体 CN" panose="020B0A00000000000000" charset="-122"/>
              <a:cs typeface="思源黑体 CN" panose="020B0A00000000000000" charset="-122"/>
              <a:sym typeface="微软雅黑" panose="020B0503020204020204" charset="-122"/>
            </a:endParaRPr>
          </a:p>
        </p:txBody>
      </p:sp>
      <p:sp>
        <p:nvSpPr>
          <p:cNvPr id="5" name="文本框 4"/>
          <p:cNvSpPr txBox="1"/>
          <p:nvPr>
            <p:custDataLst>
              <p:tags r:id="rId11"/>
            </p:custDataLst>
          </p:nvPr>
        </p:nvSpPr>
        <p:spPr>
          <a:xfrm>
            <a:off x="4888230" y="4247515"/>
            <a:ext cx="504000" cy="684000"/>
          </a:xfrm>
          <a:prstGeom prst="rect">
            <a:avLst/>
          </a:prstGeom>
          <a:noFill/>
        </p:spPr>
        <p:txBody>
          <a:bodyPr wrap="square" bIns="0" rtlCol="0">
            <a:normAutofit/>
          </a:bodyPr>
          <a:lstStyle/>
          <a:p>
            <a:pPr lvl="0" algn="ctr"/>
            <a:r>
              <a:rPr lang="en-US" altLang="zh-CN" sz="4000" spc="300">
                <a:solidFill>
                  <a:srgbClr val="FFFFFF"/>
                </a:solidFill>
                <a:uFillTx/>
                <a:latin typeface="Source Han Sans CN" panose="020B0A00000000000000" charset="-122"/>
                <a:ea typeface="思源黑体 CN" panose="020B0A00000000000000" charset="-122"/>
                <a:cs typeface="思源黑体 CN" panose="020B0A00000000000000" charset="-122"/>
                <a:sym typeface="微软雅黑" panose="020B0503020204020204" charset="-122"/>
              </a:rPr>
              <a:t>D</a:t>
            </a:r>
            <a:endParaRPr lang="en-US" altLang="zh-CN" sz="4000" spc="300">
              <a:solidFill>
                <a:srgbClr val="FFFFFF"/>
              </a:solidFill>
              <a:uFillTx/>
              <a:latin typeface="Source Han Sans CN" panose="020B0A00000000000000" charset="-122"/>
              <a:ea typeface="思源黑体 CN" panose="020B0A00000000000000" charset="-122"/>
              <a:cs typeface="思源黑体 CN" panose="020B0A00000000000000" charset="-122"/>
              <a:sym typeface="微软雅黑" panose="020B0503020204020204" charset="-122"/>
            </a:endParaRPr>
          </a:p>
        </p:txBody>
      </p:sp>
      <p:sp>
        <p:nvSpPr>
          <p:cNvPr id="6" name="文本框 5"/>
          <p:cNvSpPr txBox="1"/>
          <p:nvPr>
            <p:custDataLst>
              <p:tags r:id="rId12"/>
            </p:custDataLst>
          </p:nvPr>
        </p:nvSpPr>
        <p:spPr>
          <a:xfrm>
            <a:off x="6796405" y="4247515"/>
            <a:ext cx="504000" cy="684000"/>
          </a:xfrm>
          <a:prstGeom prst="rect">
            <a:avLst/>
          </a:prstGeom>
          <a:noFill/>
        </p:spPr>
        <p:txBody>
          <a:bodyPr wrap="square" bIns="0" rtlCol="0">
            <a:normAutofit/>
          </a:bodyPr>
          <a:lstStyle/>
          <a:p>
            <a:pPr lvl="0" algn="ctr"/>
            <a:r>
              <a:rPr lang="en-US" altLang="zh-CN" sz="4000" spc="300">
                <a:solidFill>
                  <a:srgbClr val="FFFFFF"/>
                </a:solidFill>
                <a:uFillTx/>
                <a:latin typeface="Source Han Sans CN" panose="020B0A00000000000000" charset="-122"/>
                <a:ea typeface="思源黑体 CN" panose="020B0A00000000000000" charset="-122"/>
                <a:cs typeface="思源黑体 CN" panose="020B0A00000000000000" charset="-122"/>
                <a:sym typeface="微软雅黑" panose="020B0503020204020204" charset="-122"/>
              </a:rPr>
              <a:t>C</a:t>
            </a:r>
            <a:endParaRPr lang="en-US" altLang="zh-CN" sz="4000" spc="300">
              <a:solidFill>
                <a:srgbClr val="FFFFFF"/>
              </a:solidFill>
              <a:uFillTx/>
              <a:latin typeface="Source Han Sans CN" panose="020B0A00000000000000" charset="-122"/>
              <a:ea typeface="思源黑体 CN" panose="020B0A00000000000000" charset="-122"/>
              <a:cs typeface="思源黑体 CN" panose="020B0A00000000000000" charset="-122"/>
              <a:sym typeface="微软雅黑" panose="020B0503020204020204" charset="-122"/>
            </a:endParaRPr>
          </a:p>
        </p:txBody>
      </p:sp>
      <p:sp>
        <p:nvSpPr>
          <p:cNvPr id="16" name="文本框 15"/>
          <p:cNvSpPr txBox="1"/>
          <p:nvPr>
            <p:custDataLst>
              <p:tags r:id="rId13"/>
            </p:custDataLst>
          </p:nvPr>
        </p:nvSpPr>
        <p:spPr>
          <a:xfrm>
            <a:off x="748665" y="1631315"/>
            <a:ext cx="3492000" cy="540000"/>
          </a:xfrm>
          <a:prstGeom prst="rect">
            <a:avLst/>
          </a:prstGeom>
          <a:noFill/>
        </p:spPr>
        <p:txBody>
          <a:bodyPr wrap="square" bIns="0" rtlCol="0" anchor="ctr" anchorCtr="0">
            <a:normAutofit/>
          </a:bodyPr>
          <a:lstStyle/>
          <a:p>
            <a:pPr algn="r"/>
            <a:r>
              <a:rPr lang="zh-CN" altLang="en-US" sz="2000" b="1" spc="300">
                <a:solidFill>
                  <a:srgbClr val="000000">
                    <a:lumMod val="75000"/>
                    <a:lumOff val="25000"/>
                  </a:srgbClr>
                </a:solidFill>
                <a:uFillTx/>
                <a:latin typeface="微软雅黑" panose="020B0503020204020204" charset="-122"/>
                <a:ea typeface="微软雅黑" panose="020B0503020204020204" charset="-122"/>
                <a:cs typeface="思源黑体 CN" panose="020B0A00000000000000" charset="-122"/>
              </a:rPr>
              <a:t>技术驱动营销</a:t>
            </a:r>
            <a:endParaRPr lang="zh-CN" altLang="en-US" sz="2000" b="1" spc="300">
              <a:solidFill>
                <a:srgbClr val="000000">
                  <a:lumMod val="75000"/>
                  <a:lumOff val="25000"/>
                </a:srgbClr>
              </a:solidFill>
              <a:uFillTx/>
              <a:latin typeface="微软雅黑" panose="020B0503020204020204" charset="-122"/>
              <a:ea typeface="微软雅黑" panose="020B0503020204020204" charset="-122"/>
              <a:cs typeface="思源黑体 CN" panose="020B0A00000000000000" charset="-122"/>
            </a:endParaRPr>
          </a:p>
        </p:txBody>
      </p:sp>
      <p:sp>
        <p:nvSpPr>
          <p:cNvPr id="7" name="文本框 6"/>
          <p:cNvSpPr txBox="1"/>
          <p:nvPr>
            <p:custDataLst>
              <p:tags r:id="rId14"/>
            </p:custDataLst>
          </p:nvPr>
        </p:nvSpPr>
        <p:spPr>
          <a:xfrm>
            <a:off x="7949565" y="1631315"/>
            <a:ext cx="3492000" cy="540000"/>
          </a:xfrm>
          <a:prstGeom prst="rect">
            <a:avLst/>
          </a:prstGeom>
          <a:noFill/>
        </p:spPr>
        <p:txBody>
          <a:bodyPr wrap="square" bIns="0" rtlCol="0" anchor="ctr" anchorCtr="0">
            <a:normAutofit/>
          </a:bodyPr>
          <a:lstStyle/>
          <a:p>
            <a:pPr lvl="0" algn="l"/>
            <a:r>
              <a:rPr lang="zh-CN" altLang="en-US" sz="2000" b="1" spc="300">
                <a:solidFill>
                  <a:srgbClr val="000000">
                    <a:lumMod val="75000"/>
                    <a:lumOff val="25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rPr>
              <a:t>创新商业突破</a:t>
            </a:r>
            <a:endParaRPr lang="zh-CN" altLang="en-US" sz="2000" b="1" spc="300">
              <a:solidFill>
                <a:srgbClr val="000000">
                  <a:lumMod val="75000"/>
                  <a:lumOff val="25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endParaRPr>
          </a:p>
        </p:txBody>
      </p:sp>
      <p:sp>
        <p:nvSpPr>
          <p:cNvPr id="11" name="文本框 10"/>
          <p:cNvSpPr txBox="1"/>
          <p:nvPr>
            <p:custDataLst>
              <p:tags r:id="rId15"/>
            </p:custDataLst>
          </p:nvPr>
        </p:nvSpPr>
        <p:spPr>
          <a:xfrm>
            <a:off x="748030" y="4471035"/>
            <a:ext cx="3492000" cy="540000"/>
          </a:xfrm>
          <a:prstGeom prst="rect">
            <a:avLst/>
          </a:prstGeom>
          <a:noFill/>
        </p:spPr>
        <p:txBody>
          <a:bodyPr wrap="square" bIns="0" rtlCol="0" anchor="ctr" anchorCtr="0">
            <a:normAutofit/>
          </a:bodyPr>
          <a:lstStyle/>
          <a:p>
            <a:pPr lvl="0" algn="r"/>
            <a:r>
              <a:rPr lang="zh-CN" altLang="en-US" sz="2000" b="1" spc="300">
                <a:solidFill>
                  <a:srgbClr val="000000">
                    <a:lumMod val="75000"/>
                    <a:lumOff val="25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rPr>
              <a:t>直播生态</a:t>
            </a:r>
            <a:endParaRPr lang="zh-CN" altLang="en-US" sz="2000" b="1" spc="300">
              <a:solidFill>
                <a:srgbClr val="000000">
                  <a:lumMod val="75000"/>
                  <a:lumOff val="25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endParaRPr>
          </a:p>
        </p:txBody>
      </p:sp>
      <p:sp>
        <p:nvSpPr>
          <p:cNvPr id="13" name="文本框 12"/>
          <p:cNvSpPr txBox="1"/>
          <p:nvPr>
            <p:custDataLst>
              <p:tags r:id="rId16"/>
            </p:custDataLst>
          </p:nvPr>
        </p:nvSpPr>
        <p:spPr>
          <a:xfrm>
            <a:off x="7949565" y="4471035"/>
            <a:ext cx="3492000" cy="540000"/>
          </a:xfrm>
          <a:prstGeom prst="rect">
            <a:avLst/>
          </a:prstGeom>
          <a:noFill/>
        </p:spPr>
        <p:txBody>
          <a:bodyPr wrap="square" bIns="0" rtlCol="0" anchor="ctr" anchorCtr="0">
            <a:normAutofit fontScale="90000"/>
          </a:bodyPr>
          <a:lstStyle/>
          <a:p>
            <a:pPr lvl="0" algn="l"/>
            <a:r>
              <a:rPr lang="zh-CN" altLang="en-US" sz="2000" b="1" spc="300">
                <a:solidFill>
                  <a:srgbClr val="000000">
                    <a:lumMod val="75000"/>
                    <a:lumOff val="25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rPr>
              <a:t>增长企业获客率以及影响力</a:t>
            </a:r>
            <a:endParaRPr lang="zh-CN" altLang="en-US" sz="2000" b="1" spc="300">
              <a:solidFill>
                <a:srgbClr val="000000">
                  <a:lumMod val="75000"/>
                  <a:lumOff val="25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endParaRPr>
          </a:p>
        </p:txBody>
      </p:sp>
      <p:sp>
        <p:nvSpPr>
          <p:cNvPr id="18" name="文本框 17"/>
          <p:cNvSpPr txBox="1"/>
          <p:nvPr>
            <p:custDataLst>
              <p:tags r:id="rId17"/>
            </p:custDataLst>
          </p:nvPr>
        </p:nvSpPr>
        <p:spPr>
          <a:xfrm>
            <a:off x="777875" y="2186305"/>
            <a:ext cx="3462020" cy="1017905"/>
          </a:xfrm>
          <a:prstGeom prst="rect">
            <a:avLst/>
          </a:prstGeom>
          <a:noFill/>
        </p:spPr>
        <p:txBody>
          <a:bodyPr wrap="square" rtlCol="0">
            <a:noAutofit/>
          </a:bodyPr>
          <a:lstStyle/>
          <a:p>
            <a:pPr lvl="0" algn="r">
              <a:lnSpc>
                <a:spcPct val="130000"/>
              </a:lnSpc>
              <a:spcAft>
                <a:spcPts val="1000"/>
              </a:spcAft>
            </a:pPr>
            <a:r>
              <a:rPr lang="zh-CN" altLang="en-US" sz="1200" spc="150">
                <a:solidFill>
                  <a:srgbClr val="000000">
                    <a:lumMod val="50000"/>
                    <a:lumOff val="50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rPr>
              <a:t>重庆中慧传媒有限公司是巨量引擎重庆地区合作伙伴，具有整合今日头条，抖音短视频、西瓜视频、飞书、懂车帝、皮皮虾等多元化产品的营销能力。</a:t>
            </a:r>
            <a:endParaRPr lang="zh-CN" altLang="en-US" sz="1200" spc="150">
              <a:solidFill>
                <a:srgbClr val="000000">
                  <a:lumMod val="50000"/>
                  <a:lumOff val="50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endParaRPr>
          </a:p>
        </p:txBody>
      </p:sp>
      <p:sp>
        <p:nvSpPr>
          <p:cNvPr id="10" name="文本框 9"/>
          <p:cNvSpPr txBox="1"/>
          <p:nvPr>
            <p:custDataLst>
              <p:tags r:id="rId18"/>
            </p:custDataLst>
          </p:nvPr>
        </p:nvSpPr>
        <p:spPr>
          <a:xfrm>
            <a:off x="7949565" y="2183765"/>
            <a:ext cx="3604895" cy="1211580"/>
          </a:xfrm>
          <a:prstGeom prst="rect">
            <a:avLst/>
          </a:prstGeom>
          <a:noFill/>
        </p:spPr>
        <p:txBody>
          <a:bodyPr wrap="square" rtlCol="0">
            <a:noAutofit/>
          </a:bodyPr>
          <a:lstStyle/>
          <a:p>
            <a:pPr lvl="0" algn="l">
              <a:lnSpc>
                <a:spcPct val="130000"/>
              </a:lnSpc>
              <a:spcAft>
                <a:spcPts val="1000"/>
              </a:spcAft>
            </a:pPr>
            <a:r>
              <a:rPr lang="zh-CN" altLang="en-US" sz="1200" spc="150">
                <a:solidFill>
                  <a:srgbClr val="000000">
                    <a:lumMod val="50000"/>
                    <a:lumOff val="50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rPr>
              <a:t>重庆中慧传媒致力于为客户的移动新媒体与互动营销领域提供全面的解决方案，基于字节跳动全生态系产品，让不同体量的企业与个体，都能通过数字化技术激发创造，驱动生意，实现商业的可持续增长。</a:t>
            </a:r>
            <a:endParaRPr lang="zh-CN" altLang="en-US" sz="1200" spc="150">
              <a:solidFill>
                <a:srgbClr val="000000">
                  <a:lumMod val="50000"/>
                  <a:lumOff val="50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endParaRPr>
          </a:p>
        </p:txBody>
      </p:sp>
      <p:sp>
        <p:nvSpPr>
          <p:cNvPr id="12" name="文本框 11"/>
          <p:cNvSpPr txBox="1"/>
          <p:nvPr>
            <p:custDataLst>
              <p:tags r:id="rId19"/>
            </p:custDataLst>
          </p:nvPr>
        </p:nvSpPr>
        <p:spPr>
          <a:xfrm>
            <a:off x="633730" y="5021580"/>
            <a:ext cx="3604895" cy="1025525"/>
          </a:xfrm>
          <a:prstGeom prst="rect">
            <a:avLst/>
          </a:prstGeom>
          <a:noFill/>
        </p:spPr>
        <p:txBody>
          <a:bodyPr wrap="square" rtlCol="0">
            <a:noAutofit/>
          </a:bodyPr>
          <a:lstStyle/>
          <a:p>
            <a:pPr lvl="0" algn="r">
              <a:lnSpc>
                <a:spcPct val="130000"/>
              </a:lnSpc>
              <a:spcAft>
                <a:spcPts val="1000"/>
              </a:spcAft>
            </a:pPr>
            <a:r>
              <a:rPr lang="zh-CN" altLang="en-US" sz="1200" spc="15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公司现目前有完善的运营体系，致力于打造本地，本土的</a:t>
            </a:r>
            <a:r>
              <a:rPr lang="en-US" altLang="zh-CN" sz="1200" spc="15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zh-CN" altLang="en-US" sz="1200" spc="15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网红主播</a:t>
            </a:r>
            <a:r>
              <a:rPr lang="en-US" altLang="zh-CN" sz="1200" spc="15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zh-CN" altLang="en-US" sz="1200" spc="15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为大学生以及在家宝妈等提供就职岗位，后期将致力于视频直播带货带动乡村经济发展</a:t>
            </a:r>
            <a:r>
              <a:rPr lang="zh-CN" altLang="en-US" sz="1200" spc="15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zh-CN" altLang="en-US" sz="1200" spc="15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文本框 13"/>
          <p:cNvSpPr txBox="1"/>
          <p:nvPr>
            <p:custDataLst>
              <p:tags r:id="rId20"/>
            </p:custDataLst>
          </p:nvPr>
        </p:nvSpPr>
        <p:spPr>
          <a:xfrm>
            <a:off x="7949565" y="5021580"/>
            <a:ext cx="3604895" cy="723900"/>
          </a:xfrm>
          <a:prstGeom prst="rect">
            <a:avLst/>
          </a:prstGeom>
          <a:noFill/>
        </p:spPr>
        <p:txBody>
          <a:bodyPr wrap="square" rtlCol="0">
            <a:normAutofit/>
          </a:bodyPr>
          <a:lstStyle/>
          <a:p>
            <a:pPr lvl="0" algn="l">
              <a:lnSpc>
                <a:spcPct val="130000"/>
              </a:lnSpc>
              <a:spcAft>
                <a:spcPts val="1000"/>
              </a:spcAft>
            </a:pPr>
            <a:r>
              <a:rPr lang="zh-CN" altLang="en-US" sz="1200" spc="150">
                <a:solidFill>
                  <a:srgbClr val="000000">
                    <a:lumMod val="50000"/>
                    <a:lumOff val="50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rPr>
              <a:t>通过字节跳动旗下所有自主品牌进行整合营销推广。</a:t>
            </a:r>
            <a:endParaRPr lang="zh-CN" altLang="en-US" sz="1200" spc="150">
              <a:solidFill>
                <a:srgbClr val="000000">
                  <a:lumMod val="50000"/>
                  <a:lumOff val="50000"/>
                </a:srgbClr>
              </a:solidFill>
              <a:uFillTx/>
              <a:latin typeface="微软雅黑" panose="020B0503020204020204" charset="-122"/>
              <a:ea typeface="微软雅黑" panose="020B0503020204020204" charset="-122"/>
              <a:cs typeface="思源黑体 CN" panose="020B0A00000000000000" charset="-122"/>
              <a:sym typeface="微软雅黑" panose="020B0503020204020204" charset="-122"/>
            </a:endParaRPr>
          </a:p>
        </p:txBody>
      </p:sp>
      <p:sp>
        <p:nvSpPr>
          <p:cNvPr id="9" name="文本框 8"/>
          <p:cNvSpPr txBox="1"/>
          <p:nvPr>
            <p:custDataLst>
              <p:tags r:id="rId21"/>
            </p:custDataLst>
          </p:nvPr>
        </p:nvSpPr>
        <p:spPr>
          <a:xfrm>
            <a:off x="348615" y="428625"/>
            <a:ext cx="11494770" cy="739140"/>
          </a:xfrm>
          <a:prstGeom prst="rect">
            <a:avLst/>
          </a:prstGeom>
          <a:noFill/>
        </p:spPr>
        <p:txBody>
          <a:bodyPr wrap="square" bIns="0" rtlCol="0" anchor="ctr" anchorCtr="0">
            <a:normAutofit/>
          </a:bodyPr>
          <a:lstStyle/>
          <a:p>
            <a:pPr algn="ctr"/>
            <a:r>
              <a:rPr lang="zh-CN" altLang="en-US" sz="3600" b="1" spc="300">
                <a:solidFill>
                  <a:srgbClr val="000000">
                    <a:lumMod val="75000"/>
                    <a:lumOff val="25000"/>
                  </a:srgbClr>
                </a:solidFill>
                <a:effectLst/>
                <a:uFillTx/>
                <a:latin typeface="微软雅黑" panose="020B0503020204020204" charset="-122"/>
                <a:ea typeface="微软雅黑" panose="020B0503020204020204" charset="-122"/>
                <a:cs typeface="Source Han Sans CN Bold" panose="020B0A00000000000000" charset="-122"/>
              </a:rPr>
              <a:t>我们要</a:t>
            </a:r>
            <a:r>
              <a:rPr lang="zh-CN" altLang="en-US" sz="3600" b="1" spc="300">
                <a:solidFill>
                  <a:srgbClr val="000000">
                    <a:lumMod val="75000"/>
                    <a:lumOff val="25000"/>
                  </a:srgbClr>
                </a:solidFill>
                <a:effectLst/>
                <a:uFillTx/>
                <a:latin typeface="微软雅黑" panose="020B0503020204020204" charset="-122"/>
                <a:ea typeface="微软雅黑" panose="020B0503020204020204" charset="-122"/>
                <a:cs typeface="Source Han Sans CN Bold" panose="020B0A00000000000000" charset="-122"/>
              </a:rPr>
              <a:t>做什么</a:t>
            </a:r>
            <a:r>
              <a:rPr lang="zh-CN" altLang="en-US" sz="3600" b="1" spc="300">
                <a:solidFill>
                  <a:srgbClr val="000000">
                    <a:lumMod val="75000"/>
                    <a:lumOff val="25000"/>
                  </a:srgbClr>
                </a:solidFill>
                <a:effectLst/>
                <a:uFillTx/>
                <a:latin typeface="Source Han Sans CN Bold" panose="020B0A00000000000000" charset="-122"/>
                <a:ea typeface="Source Han Sans CN Bold" panose="020B0A00000000000000" charset="-122"/>
                <a:cs typeface="Source Han Sans CN Bold" panose="020B0A00000000000000" charset="-122"/>
              </a:rPr>
              <a:t>？</a:t>
            </a:r>
            <a:endParaRPr lang="zh-CN" altLang="en-US" sz="3600" b="1" spc="300">
              <a:solidFill>
                <a:srgbClr val="000000">
                  <a:lumMod val="75000"/>
                  <a:lumOff val="25000"/>
                </a:srgbClr>
              </a:solidFill>
              <a:effectLst/>
              <a:uFillTx/>
              <a:latin typeface="Source Han Sans CN Bold" panose="020B0A00000000000000" charset="-122"/>
              <a:ea typeface="Source Han Sans CN Bold" panose="020B0A00000000000000" charset="-122"/>
              <a:cs typeface="Source Han Sans CN Bold" panose="020B0A00000000000000" charset="-122"/>
            </a:endParaRPr>
          </a:p>
        </p:txBody>
      </p:sp>
      <p:pic>
        <p:nvPicPr>
          <p:cNvPr id="8" name="图片 7" descr="tmp_1ea0776edc812ef5ec55419b92040947"/>
          <p:cNvPicPr>
            <a:picLocks noChangeAspect="1"/>
          </p:cNvPicPr>
          <p:nvPr/>
        </p:nvPicPr>
        <p:blipFill>
          <a:blip r:embed="rId22"/>
          <a:stretch>
            <a:fillRect/>
          </a:stretch>
        </p:blipFill>
        <p:spPr>
          <a:xfrm>
            <a:off x="10207625" y="140335"/>
            <a:ext cx="1826895" cy="1280795"/>
          </a:xfrm>
          <a:prstGeom prst="rect">
            <a:avLst/>
          </a:prstGeom>
        </p:spPr>
      </p:pic>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TextBox 5"/>
          <p:cNvSpPr txBox="1"/>
          <p:nvPr>
            <p:custDataLst>
              <p:tags r:id="rId1"/>
            </p:custDataLst>
          </p:nvPr>
        </p:nvSpPr>
        <p:spPr>
          <a:xfrm>
            <a:off x="487612" y="621470"/>
            <a:ext cx="5608388" cy="523220"/>
          </a:xfrm>
          <a:prstGeom prst="rect">
            <a:avLst/>
          </a:prstGeom>
          <a:noFill/>
        </p:spPr>
        <p:txBody>
          <a:bodyPr wrap="square" bIns="0" rtlCol="0" anchor="b" anchorCtr="0">
            <a:normAutofit lnSpcReduction="10000"/>
          </a:bodyPr>
          <a:lstStyle/>
          <a:p>
            <a:pPr>
              <a:lnSpc>
                <a:spcPct val="120000"/>
              </a:lnSpc>
            </a:pPr>
            <a:r>
              <a:rPr lang="zh-CN" altLang="en-US" sz="2800" b="1" spc="300" dirty="0">
                <a:latin typeface="微软雅黑" panose="020B0503020204020204" charset="-122"/>
                <a:ea typeface="微软雅黑" panose="020B0503020204020204" charset="-122"/>
              </a:rPr>
              <a:t>驱动营销</a:t>
            </a:r>
            <a:endParaRPr lang="zh-CN" altLang="en-US" sz="2800" b="1" spc="300" dirty="0">
              <a:latin typeface="微软雅黑" panose="020B0503020204020204" charset="-122"/>
              <a:ea typeface="微软雅黑" panose="020B0503020204020204" charset="-122"/>
            </a:endParaRPr>
          </a:p>
        </p:txBody>
      </p:sp>
      <p:cxnSp>
        <p:nvCxnSpPr>
          <p:cNvPr id="12" name="直接箭头连接符 11"/>
          <p:cNvCxnSpPr/>
          <p:nvPr>
            <p:custDataLst>
              <p:tags r:id="rId2"/>
            </p:custDataLst>
          </p:nvPr>
        </p:nvCxnSpPr>
        <p:spPr>
          <a:xfrm>
            <a:off x="955147" y="2238089"/>
            <a:ext cx="1" cy="3235872"/>
          </a:xfrm>
          <a:prstGeom prst="straightConnector1">
            <a:avLst/>
          </a:prstGeom>
          <a:ln w="25400">
            <a:solidFill>
              <a:srgbClr val="2196F3"/>
            </a:solidFill>
            <a:tailEnd type="triangle"/>
          </a:ln>
        </p:spPr>
        <p:style>
          <a:lnRef idx="1">
            <a:srgbClr val="2196F3"/>
          </a:lnRef>
          <a:fillRef idx="0">
            <a:srgbClr val="2196F3"/>
          </a:fillRef>
          <a:effectRef idx="0">
            <a:srgbClr val="2196F3"/>
          </a:effectRef>
          <a:fontRef idx="minor">
            <a:srgbClr val="222222"/>
          </a:fontRef>
        </p:style>
      </p:cxnSp>
      <p:sp>
        <p:nvSpPr>
          <p:cNvPr id="24" name="矩形: 圆角 23"/>
          <p:cNvSpPr/>
          <p:nvPr>
            <p:custDataLst>
              <p:tags r:id="rId3"/>
            </p:custDataLst>
          </p:nvPr>
        </p:nvSpPr>
        <p:spPr>
          <a:xfrm rot="2700000">
            <a:off x="789712" y="2275964"/>
            <a:ext cx="335126" cy="335126"/>
          </a:xfrm>
          <a:prstGeom prst="roundRect">
            <a:avLst>
              <a:gd name="adj" fmla="val 25969"/>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lnSpc>
                <a:spcPct val="120000"/>
              </a:lnSpc>
            </a:pPr>
            <a:endParaRPr lang="zh-CN" altLang="en-US">
              <a:latin typeface="微软雅黑" panose="020B0503020204020204" charset="-122"/>
              <a:ea typeface="微软雅黑" panose="020B0503020204020204" charset="-122"/>
            </a:endParaRPr>
          </a:p>
        </p:txBody>
      </p:sp>
      <p:sp>
        <p:nvSpPr>
          <p:cNvPr id="26" name="矩形: 圆角 25"/>
          <p:cNvSpPr/>
          <p:nvPr>
            <p:custDataLst>
              <p:tags r:id="rId4"/>
            </p:custDataLst>
          </p:nvPr>
        </p:nvSpPr>
        <p:spPr>
          <a:xfrm rot="2700000">
            <a:off x="789712" y="3454389"/>
            <a:ext cx="335126" cy="335126"/>
          </a:xfrm>
          <a:prstGeom prst="roundRect">
            <a:avLst>
              <a:gd name="adj" fmla="val 25969"/>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lnSpc>
                <a:spcPct val="120000"/>
              </a:lnSpc>
            </a:pPr>
            <a:endParaRPr lang="zh-CN" altLang="en-US">
              <a:latin typeface="微软雅黑" panose="020B0503020204020204" charset="-122"/>
              <a:ea typeface="微软雅黑" panose="020B0503020204020204" charset="-122"/>
            </a:endParaRPr>
          </a:p>
        </p:txBody>
      </p:sp>
      <p:sp>
        <p:nvSpPr>
          <p:cNvPr id="27" name="矩形: 圆角 26"/>
          <p:cNvSpPr/>
          <p:nvPr>
            <p:custDataLst>
              <p:tags r:id="rId5"/>
            </p:custDataLst>
          </p:nvPr>
        </p:nvSpPr>
        <p:spPr>
          <a:xfrm rot="2700000">
            <a:off x="789712" y="4632813"/>
            <a:ext cx="335126" cy="335126"/>
          </a:xfrm>
          <a:prstGeom prst="roundRect">
            <a:avLst>
              <a:gd name="adj" fmla="val 25969"/>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lnSpc>
                <a:spcPct val="120000"/>
              </a:lnSpc>
            </a:pPr>
            <a:endParaRPr lang="zh-CN" altLang="en-US">
              <a:latin typeface="微软雅黑" panose="020B0503020204020204" charset="-122"/>
              <a:ea typeface="微软雅黑" panose="020B0503020204020204" charset="-122"/>
            </a:endParaRPr>
          </a:p>
        </p:txBody>
      </p:sp>
      <p:sp>
        <p:nvSpPr>
          <p:cNvPr id="28" name="文本框 27"/>
          <p:cNvSpPr txBox="1"/>
          <p:nvPr>
            <p:custDataLst>
              <p:tags r:id="rId6"/>
            </p:custDataLst>
          </p:nvPr>
        </p:nvSpPr>
        <p:spPr>
          <a:xfrm>
            <a:off x="1185739" y="2634392"/>
            <a:ext cx="3631957" cy="662874"/>
          </a:xfrm>
          <a:prstGeom prst="rect">
            <a:avLst/>
          </a:prstGeom>
          <a:noFill/>
        </p:spPr>
        <p:txBody>
          <a:bodyPr wrap="square" lIns="90000" tIns="0" rIns="90000" rtlCol="0">
            <a:norm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nSpc>
                <a:spcPct val="120000"/>
              </a:lnSpc>
              <a:buNone/>
            </a:pPr>
            <a:r>
              <a:rPr lang="en-US" altLang="zh-CN" sz="1200" spc="150" dirty="0">
                <a:latin typeface="微软雅黑" panose="020B0503020204020204" charset="-122"/>
                <a:ea typeface="微软雅黑" panose="020B0503020204020204" charset="-122"/>
              </a:rPr>
              <a:t>.</a:t>
            </a:r>
            <a:endParaRPr lang="en-US" altLang="zh-CN" sz="1200" spc="150" dirty="0">
              <a:latin typeface="微软雅黑" panose="020B0503020204020204" charset="-122"/>
              <a:ea typeface="微软雅黑" panose="020B0503020204020204" charset="-122"/>
            </a:endParaRPr>
          </a:p>
          <a:p>
            <a:pPr marL="0" indent="0">
              <a:lnSpc>
                <a:spcPct val="120000"/>
              </a:lnSpc>
              <a:buNone/>
            </a:pPr>
            <a:endParaRPr lang="en-US" altLang="zh-CN" sz="1200" spc="150" dirty="0">
              <a:latin typeface="微软雅黑" panose="020B0503020204020204" charset="-122"/>
              <a:ea typeface="微软雅黑" panose="020B0503020204020204" charset="-122"/>
            </a:endParaRPr>
          </a:p>
        </p:txBody>
      </p:sp>
      <p:sp>
        <p:nvSpPr>
          <p:cNvPr id="29" name="文本框 28"/>
          <p:cNvSpPr txBox="1"/>
          <p:nvPr>
            <p:custDataLst>
              <p:tags r:id="rId7"/>
            </p:custDataLst>
          </p:nvPr>
        </p:nvSpPr>
        <p:spPr>
          <a:xfrm>
            <a:off x="1189994" y="2226801"/>
            <a:ext cx="3626879" cy="396583"/>
          </a:xfrm>
          <a:prstGeom prst="rect">
            <a:avLst/>
          </a:prstGeom>
          <a:noFill/>
        </p:spPr>
        <p:txBody>
          <a:bodyPr wrap="square" bIns="0" rtlCol="0" anchor="b" anchorCtr="0">
            <a:normAutofit/>
          </a:bodyPr>
          <a:lstStyle>
            <a:defPPr>
              <a:defRPr lang="en-US"/>
            </a:defPPr>
            <a:lvl1pPr>
              <a:lnSpc>
                <a:spcPct val="120000"/>
              </a:lnSpc>
              <a:defRPr kumimoji="1" b="1">
                <a:solidFill>
                  <a:srgbClr val="2196F3"/>
                </a:solidFill>
                <a:latin typeface="微软雅黑" panose="020B0503020204020204" charset="-122"/>
              </a:defRPr>
            </a:lvl1pPr>
          </a:lstStyle>
          <a:p>
            <a:r>
              <a:rPr lang="zh-CN" altLang="en-US" spc="300" dirty="0">
                <a:latin typeface="微软雅黑" panose="020B0503020204020204" charset="-122"/>
                <a:ea typeface="微软雅黑" panose="020B0503020204020204" charset="-122"/>
              </a:rPr>
              <a:t>原生经营系统</a:t>
            </a:r>
            <a:endParaRPr lang="zh-CN" altLang="en-US" spc="300" dirty="0">
              <a:latin typeface="微软雅黑" panose="020B0503020204020204" charset="-122"/>
              <a:ea typeface="微软雅黑" panose="020B0503020204020204" charset="-122"/>
            </a:endParaRPr>
          </a:p>
        </p:txBody>
      </p:sp>
      <p:sp>
        <p:nvSpPr>
          <p:cNvPr id="33" name="文本框 32"/>
          <p:cNvSpPr txBox="1"/>
          <p:nvPr>
            <p:custDataLst>
              <p:tags r:id="rId8"/>
            </p:custDataLst>
          </p:nvPr>
        </p:nvSpPr>
        <p:spPr>
          <a:xfrm>
            <a:off x="1185739" y="3811244"/>
            <a:ext cx="3631957" cy="662874"/>
          </a:xfrm>
          <a:prstGeom prst="rect">
            <a:avLst/>
          </a:prstGeom>
          <a:noFill/>
        </p:spPr>
        <p:txBody>
          <a:bodyPr wrap="square" lIns="90000" tIns="0" rIns="90000" rtlCol="0">
            <a:norm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nSpc>
                <a:spcPct val="120000"/>
              </a:lnSpc>
              <a:buNone/>
            </a:pPr>
            <a:r>
              <a:rPr lang="en-US" altLang="zh-CN" sz="1200" spc="150" dirty="0">
                <a:latin typeface="微软雅黑" panose="020B0503020204020204" charset="-122"/>
                <a:ea typeface="微软雅黑" panose="020B0503020204020204" charset="-122"/>
              </a:rPr>
              <a:t>.</a:t>
            </a:r>
            <a:endParaRPr lang="en-US" altLang="zh-CN" sz="1200" spc="150" dirty="0">
              <a:latin typeface="微软雅黑" panose="020B0503020204020204" charset="-122"/>
              <a:ea typeface="微软雅黑" panose="020B0503020204020204" charset="-122"/>
            </a:endParaRPr>
          </a:p>
        </p:txBody>
      </p:sp>
      <p:sp>
        <p:nvSpPr>
          <p:cNvPr id="34" name="文本框 33"/>
          <p:cNvSpPr txBox="1"/>
          <p:nvPr>
            <p:custDataLst>
              <p:tags r:id="rId9"/>
            </p:custDataLst>
          </p:nvPr>
        </p:nvSpPr>
        <p:spPr>
          <a:xfrm>
            <a:off x="1189994" y="3403653"/>
            <a:ext cx="3626879" cy="396583"/>
          </a:xfrm>
          <a:prstGeom prst="rect">
            <a:avLst/>
          </a:prstGeom>
          <a:noFill/>
        </p:spPr>
        <p:txBody>
          <a:bodyPr wrap="square" bIns="0" rtlCol="0" anchor="b" anchorCtr="0">
            <a:normAutofit/>
          </a:bodyPr>
          <a:lstStyle>
            <a:defPPr>
              <a:defRPr lang="en-US"/>
            </a:defPPr>
            <a:lvl1pPr>
              <a:lnSpc>
                <a:spcPct val="120000"/>
              </a:lnSpc>
              <a:defRPr kumimoji="1" b="1">
                <a:solidFill>
                  <a:srgbClr val="2196F3"/>
                </a:solidFill>
                <a:latin typeface="微软雅黑" panose="020B0503020204020204" charset="-122"/>
              </a:defRPr>
            </a:lvl1pPr>
          </a:lstStyle>
          <a:p>
            <a:r>
              <a:rPr lang="zh-CN" altLang="en-US" spc="300" dirty="0">
                <a:latin typeface="微软雅黑" panose="020B0503020204020204" charset="-122"/>
                <a:ea typeface="微软雅黑" panose="020B0503020204020204" charset="-122"/>
              </a:rPr>
              <a:t>流量综合体</a:t>
            </a:r>
            <a:endParaRPr lang="zh-CN" altLang="en-US" spc="300" dirty="0">
              <a:latin typeface="微软雅黑" panose="020B0503020204020204" charset="-122"/>
              <a:ea typeface="微软雅黑" panose="020B0503020204020204" charset="-122"/>
            </a:endParaRPr>
          </a:p>
        </p:txBody>
      </p:sp>
      <p:sp>
        <p:nvSpPr>
          <p:cNvPr id="36" name="文本框 35"/>
          <p:cNvSpPr txBox="1"/>
          <p:nvPr>
            <p:custDataLst>
              <p:tags r:id="rId10"/>
            </p:custDataLst>
          </p:nvPr>
        </p:nvSpPr>
        <p:spPr>
          <a:xfrm>
            <a:off x="1185740" y="4983742"/>
            <a:ext cx="3631953" cy="641088"/>
          </a:xfrm>
          <a:prstGeom prst="rect">
            <a:avLst/>
          </a:prstGeom>
          <a:noFill/>
        </p:spPr>
        <p:txBody>
          <a:bodyPr wrap="square" lIns="90000" tIns="0" rIns="90000" rtlCol="0">
            <a:norm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nSpc>
                <a:spcPct val="120000"/>
              </a:lnSpc>
              <a:buNone/>
            </a:pPr>
            <a:r>
              <a:rPr lang="en-US" altLang="zh-CN" sz="1200" spc="150" dirty="0">
                <a:latin typeface="微软雅黑" panose="020B0503020204020204" charset="-122"/>
                <a:ea typeface="微软雅黑" panose="020B0503020204020204" charset="-122"/>
              </a:rPr>
              <a:t>.</a:t>
            </a:r>
            <a:endParaRPr lang="en-US" altLang="zh-CN" sz="1200" spc="150" dirty="0">
              <a:latin typeface="微软雅黑" panose="020B0503020204020204" charset="-122"/>
              <a:ea typeface="微软雅黑" panose="020B0503020204020204" charset="-122"/>
            </a:endParaRPr>
          </a:p>
          <a:p>
            <a:pPr marL="0" indent="0">
              <a:lnSpc>
                <a:spcPct val="120000"/>
              </a:lnSpc>
              <a:buNone/>
            </a:pPr>
            <a:endParaRPr lang="en-US" altLang="zh-CN" sz="1200" spc="150" dirty="0">
              <a:latin typeface="微软雅黑" panose="020B0503020204020204" charset="-122"/>
              <a:ea typeface="微软雅黑" panose="020B0503020204020204" charset="-122"/>
            </a:endParaRPr>
          </a:p>
        </p:txBody>
      </p:sp>
      <p:sp>
        <p:nvSpPr>
          <p:cNvPr id="37" name="文本框 36"/>
          <p:cNvSpPr txBox="1"/>
          <p:nvPr>
            <p:custDataLst>
              <p:tags r:id="rId11"/>
            </p:custDataLst>
          </p:nvPr>
        </p:nvSpPr>
        <p:spPr>
          <a:xfrm>
            <a:off x="1190814" y="4578433"/>
            <a:ext cx="3626880" cy="396583"/>
          </a:xfrm>
          <a:prstGeom prst="rect">
            <a:avLst/>
          </a:prstGeom>
          <a:noFill/>
        </p:spPr>
        <p:txBody>
          <a:bodyPr wrap="square" bIns="0" rtlCol="0" anchor="b" anchorCtr="0">
            <a:normAutofit/>
          </a:bodyPr>
          <a:lstStyle>
            <a:defPPr>
              <a:defRPr lang="en-US"/>
            </a:defPPr>
            <a:lvl1pPr>
              <a:lnSpc>
                <a:spcPct val="120000"/>
              </a:lnSpc>
              <a:defRPr kumimoji="1" b="1">
                <a:solidFill>
                  <a:srgbClr val="2196F3"/>
                </a:solidFill>
                <a:latin typeface="微软雅黑" panose="020B0503020204020204" charset="-122"/>
              </a:defRPr>
            </a:lvl1pPr>
          </a:lstStyle>
          <a:p>
            <a:r>
              <a:rPr lang="zh-CN" altLang="en-US" spc="300" dirty="0">
                <a:latin typeface="微软雅黑" panose="020B0503020204020204" charset="-122"/>
                <a:ea typeface="微软雅黑" panose="020B0503020204020204" charset="-122"/>
              </a:rPr>
              <a:t>生意新增</a:t>
            </a:r>
            <a:endParaRPr lang="zh-CN" altLang="en-US" spc="3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2"/>
          <a:stretch>
            <a:fillRect/>
          </a:stretch>
        </p:blipFill>
        <p:spPr>
          <a:xfrm>
            <a:off x="3630295" y="1341120"/>
            <a:ext cx="5710555" cy="4534535"/>
          </a:xfrm>
          <a:prstGeom prst="rect">
            <a:avLst/>
          </a:prstGeom>
        </p:spPr>
      </p:pic>
      <p:pic>
        <p:nvPicPr>
          <p:cNvPr id="4" name="图片 3" descr="tmp_1ea0776edc812ef5ec55419b92040947"/>
          <p:cNvPicPr>
            <a:picLocks noChangeAspect="1"/>
          </p:cNvPicPr>
          <p:nvPr/>
        </p:nvPicPr>
        <p:blipFill>
          <a:blip r:embed="rId13"/>
          <a:stretch>
            <a:fillRect/>
          </a:stretch>
        </p:blipFill>
        <p:spPr>
          <a:xfrm>
            <a:off x="10207625" y="140335"/>
            <a:ext cx="1826895" cy="1280795"/>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10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11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24"/>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24"/>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BEAUTIFY_FLAG" val="#wm#"/>
  <p:tag name="KSO_WM_TEMPLATE_CATEGORY" val="custom"/>
  <p:tag name="KSO_WM_TEMPLATE_INDEX" val="20204424"/>
  <p:tag name="KSO_WM_TEMPLATE_SUBCATEGORY" val="0"/>
  <p:tag name="KSO_WM_TEMPLATE_MASTER_TYPE" val="1"/>
  <p:tag name="KSO_WM_TEMPLATE_COLOR_TYPE" val="1"/>
  <p:tag name="KSO_WM_TEMPLATE_MASTER_THUMB_INDEX" val="12"/>
  <p:tag name="KSO_WM_TEMPLATE_THUMBS_INDEX" val="1、4、6、8、10、14、17、18、19、20、21、24、29、34、37、38"/>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1*y*1"/>
  <p:tag name="KSO_WM_UNIT_TYPE" val="y"/>
  <p:tag name="KSO_WM_UNIT_INDEX" val="1"/>
  <p:tag name="KSO_WM_SLIDE_BACKGROUND_MASK_FLAG"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3**"/>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D" val="_3**"/>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5.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3.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1.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9.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TYPE" val="i"/>
  <p:tag name="KSO_WM_UNIT_SUBTYPE" val="h"/>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43"/>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43"/>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3.xml><?xml version="1.0" encoding="utf-8"?>
<p:tagLst xmlns:p="http://schemas.openxmlformats.org/presentationml/2006/main">
  <p:tag name="KSO_WM_TEMPLATE_SUBCATEGORY" val="0"/>
  <p:tag name="KSO_WM_TEMPLATE_COLOR_TYPE" val="1"/>
  <p:tag name="KSO_WM_TEMPLATE_MASTER_THUMB_INDEX" val="12"/>
  <p:tag name="KSO_WM_TEMPLATE_THUMBS_INDEX" val="1、4、7、9、12、15、19、22、23、24、25、26、29、32、36、37、38"/>
  <p:tag name="KSO_WM_TAG_VERSION" val="1.0"/>
  <p:tag name="KSO_WM_BEAUTIFY_FLAG" val="#wm#"/>
  <p:tag name="KSO_WM_TEMPLATE_CATEGORY" val="custom"/>
  <p:tag name="KSO_WM_TEMPLATE_INDEX" val="20204443"/>
  <p:tag name="KSO_WM_TEMPLATE_MASTER_TYPE" val="1"/>
</p:tagLst>
</file>

<file path=ppt/tags/tag284.xml><?xml version="1.0" encoding="utf-8"?>
<p:tagLst xmlns:p="http://schemas.openxmlformats.org/presentationml/2006/main">
  <p:tag name="PA" val="v4.1.1"/>
</p:tagLst>
</file>

<file path=ppt/tags/tag285.xml><?xml version="1.0" encoding="utf-8"?>
<p:tagLst xmlns:p="http://schemas.openxmlformats.org/presentationml/2006/main">
  <p:tag name="PA" val="v4.0.0"/>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2197_1*q_h_i*1_1_1"/>
  <p:tag name="KSO_WM_TEMPLATE_CATEGORY" val="diagram"/>
  <p:tag name="KSO_WM_TEMPLATE_INDEX" val="2022219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2197_1*q_h_i*1_4_1"/>
  <p:tag name="KSO_WM_TEMPLATE_CATEGORY" val="diagram"/>
  <p:tag name="KSO_WM_TEMPLATE_INDEX" val="20222197"/>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2197_1*q_h_i*1_3_1"/>
  <p:tag name="KSO_WM_TEMPLATE_CATEGORY" val="diagram"/>
  <p:tag name="KSO_WM_TEMPLATE_INDEX" val="20222197"/>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2197_1*q_h_i*1_2_1"/>
  <p:tag name="KSO_WM_TEMPLATE_CATEGORY" val="diagram"/>
  <p:tag name="KSO_WM_TEMPLATE_INDEX" val="2022219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22197_1*q_h_i*1_3_3"/>
  <p:tag name="KSO_WM_TEMPLATE_CATEGORY" val="diagram"/>
  <p:tag name="KSO_WM_TEMPLATE_INDEX" val="2022219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22197_1*q_h_i*1_2_3"/>
  <p:tag name="KSO_WM_TEMPLATE_CATEGORY" val="diagram"/>
  <p:tag name="KSO_WM_TEMPLATE_INDEX" val="2022219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22197_1*q_h_i*1_1_3"/>
  <p:tag name="KSO_WM_TEMPLATE_CATEGORY" val="diagram"/>
  <p:tag name="KSO_WM_TEMPLATE_INDEX" val="2022219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222197_1*q_h_i*1_4_3"/>
  <p:tag name="KSO_WM_TEMPLATE_CATEGORY" val="diagram"/>
  <p:tag name="KSO_WM_TEMPLATE_INDEX" val="20222197"/>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2"/>
  <p:tag name="KSO_WM_UNIT_ID" val="diagram20222197_1*q_h_i*1_1_2"/>
  <p:tag name="KSO_WM_TEMPLATE_CATEGORY" val="diagram"/>
  <p:tag name="KSO_WM_TEMPLATE_INDEX" val="2022219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2"/>
  <p:tag name="KSO_WM_UNIT_ID" val="diagram20222197_1*q_h_i*1_2_2"/>
  <p:tag name="KSO_WM_TEMPLATE_CATEGORY" val="diagram"/>
  <p:tag name="KSO_WM_TEMPLATE_INDEX" val="2022219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2"/>
  <p:tag name="KSO_WM_UNIT_ID" val="diagram20222197_1*q_h_i*1_4_2"/>
  <p:tag name="KSO_WM_TEMPLATE_CATEGORY" val="diagram"/>
  <p:tag name="KSO_WM_TEMPLATE_INDEX" val="2022219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2"/>
  <p:tag name="KSO_WM_UNIT_ID" val="diagram20222197_1*q_h_i*1_3_2"/>
  <p:tag name="KSO_WM_TEMPLATE_CATEGORY" val="diagram"/>
  <p:tag name="KSO_WM_TEMPLATE_INDEX" val="2022219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9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2197_1*q_h_a*1_1_1"/>
  <p:tag name="KSO_WM_TEMPLATE_CATEGORY" val="diagram"/>
  <p:tag name="KSO_WM_TEMPLATE_INDEX" val="2022219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2197_1*q_h_a*1_2_1"/>
  <p:tag name="KSO_WM_TEMPLATE_CATEGORY" val="diagram"/>
  <p:tag name="KSO_WM_TEMPLATE_INDEX" val="2022219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2197_1*q_h_a*1_4_1"/>
  <p:tag name="KSO_WM_TEMPLATE_CATEGORY" val="diagram"/>
  <p:tag name="KSO_WM_TEMPLATE_INDEX" val="2022219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2197_1*q_h_a*1_3_1"/>
  <p:tag name="KSO_WM_TEMPLATE_CATEGORY" val="diagram"/>
  <p:tag name="KSO_WM_TEMPLATE_INDEX" val="2022219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2197_1*q_h_f*1_1_1"/>
  <p:tag name="KSO_WM_TEMPLATE_CATEGORY" val="diagram"/>
  <p:tag name="KSO_WM_TEMPLATE_INDEX" val="2022219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2197_1*q_h_f*1_2_1"/>
  <p:tag name="KSO_WM_TEMPLATE_CATEGORY" val="diagram"/>
  <p:tag name="KSO_WM_TEMPLATE_INDEX" val="2022219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2197_1*q_h_f*1_4_1"/>
  <p:tag name="KSO_WM_TEMPLATE_CATEGORY" val="diagram"/>
  <p:tag name="KSO_WM_TEMPLATE_INDEX" val="2022219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2197_1*q_h_f*1_3_1"/>
  <p:tag name="KSO_WM_TEMPLATE_CATEGORY" val="diagram"/>
  <p:tag name="KSO_WM_TEMPLATE_INDEX" val="2022219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27"/>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22197_1*a*1"/>
  <p:tag name="KSO_WM_TEMPLATE_CATEGORY" val="diagram"/>
  <p:tag name="KSO_WM_TEMPLATE_INDEX" val="2022219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SPECIAL_SOURCE" val="bdnull"/>
  <p:tag name="KSO_WM_SLIDE_ID" val="diagram20222197_1"/>
  <p:tag name="KSO_WM_TEMPLATE_SUBCATEGORY" val="0"/>
  <p:tag name="KSO_WM_TEMPLATE_MASTER_TYPE" val="1"/>
  <p:tag name="KSO_WM_TEMPLATE_COLOR_TYPE" val="1"/>
  <p:tag name="KSO_WM_SLIDE_TYPE" val="text"/>
  <p:tag name="KSO_WM_SLIDE_SUBTYPE" val="diag"/>
  <p:tag name="KSO_WM_SLIDE_ITEM_CNT" val="4"/>
  <p:tag name="KSO_WM_SLIDE_INDEX" val="1"/>
  <p:tag name="KSO_WM_DIAGRAM_GROUP_CODE" val="q1-1"/>
  <p:tag name="KSO_WM_SLIDE_DIAGTYPE" val="q"/>
  <p:tag name="KSO_WM_TAG_VERSION" val="1.0"/>
  <p:tag name="KSO_WM_BEAUTIFY_FLAG" val="#wm#"/>
  <p:tag name="KSO_WM_TEMPLATE_CATEGORY" val="diagram"/>
  <p:tag name="KSO_WM_TEMPLATE_INDEX" val="20222197"/>
  <p:tag name="KSO_WM_SLIDE_LAYOUT" val="a_q"/>
  <p:tag name="KSO_WM_SLIDE_LAYOUT_CNT" val="1_1"/>
  <p:tag name="KSO_WM_SLIDE_SIZE" val="859.9*314.3"/>
  <p:tag name="KSO_WM_SLIDE_POSITION" val="48.2*153.4"/>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7_1*a*1"/>
  <p:tag name="KSO_WM_TEMPLATE_CATEGORY" val="diagram"/>
  <p:tag name="KSO_WM_TEMPLATE_INDEX" val="20201367"/>
  <p:tag name="KSO_WM_UNIT_LAYERLEVEL" val="1"/>
  <p:tag name="KSO_WM_TAG_VERSION" val="1.0"/>
  <p:tag name="KSO_WM_BEAUTIFY_FLAG" val="#wm#"/>
  <p:tag name="KSO_WM_UNIT_ISCONTENTSTITLE" val="0"/>
  <p:tag name="KSO_WM_UNIT_PRESET_TEXT" val="活动安排"/>
  <p:tag name="KSO_WM_UNIT_NOCLEAR" val="0"/>
  <p:tag name="KSO_WM_UNIT_VALUE" val="17"/>
  <p:tag name="KSO_WM_DIAGRAM_GROUP_CODE" val="m1-1"/>
  <p:tag name="KSO_WM_UNIT_TYPE" val="a"/>
  <p:tag name="KSO_WM_UNIT_INDEX" val="1"/>
  <p:tag name="KSO_WM_UNIT_TEXT_FILL_FORE_SCHEMECOLOR_INDEX" val="13"/>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7_1*m_i*1_1"/>
  <p:tag name="KSO_WM_TEMPLATE_CATEGORY" val="diagram"/>
  <p:tag name="KSO_WM_TEMPLATE_INDEX" val="20201367"/>
  <p:tag name="KSO_WM_UNIT_LAYERLEVEL" val="1_1"/>
  <p:tag name="KSO_WM_TAG_VERSION" val="1.0"/>
  <p:tag name="KSO_WM_BEAUTIFY_FLAG" val="#wm#"/>
  <p:tag name="KSO_WM_DIAGRAM_GROUP_CODE" val="m1-1"/>
  <p:tag name="KSO_WM_UNIT_TYPE" val="m_i"/>
  <p:tag name="KSO_WM_UNIT_INDEX" val="1_1"/>
  <p:tag name="KSO_WM_UNIT_LINE_FORE_SCHEMECOLOR_INDEX" val="5"/>
  <p:tag name="KSO_WM_UNIT_LINE_FILL_TYPE" val="2"/>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7_1*m_h_i*1_1_1"/>
  <p:tag name="KSO_WM_TEMPLATE_CATEGORY" val="diagram"/>
  <p:tag name="KSO_WM_TEMPLATE_INDEX" val="20201367"/>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7_1*m_h_i*1_2_1"/>
  <p:tag name="KSO_WM_TEMPLATE_CATEGORY" val="diagram"/>
  <p:tag name="KSO_WM_TEMPLATE_INDEX" val="20201367"/>
  <p:tag name="KSO_WM_UNIT_LAYERLEVEL" val="1_1_1"/>
  <p:tag name="KSO_WM_TAG_VERSION" val="1.0"/>
  <p:tag name="KSO_WM_BEAUTIFY_FLAG" val="#wm#"/>
  <p:tag name="KSO_WM_DIAGRAM_GROUP_CODE" val="m1-1"/>
  <p:tag name="KSO_WM_UNIT_TYPE" val="m_h_i"/>
  <p:tag name="KSO_WM_UNIT_INDEX" val="1_2_1"/>
  <p:tag name="KSO_WM_UNIT_FILL_FORE_SCHEMECOLOR_INDEX" val="5"/>
  <p:tag name="KSO_WM_UNIT_FILL_TYPE" val="1"/>
  <p:tag name="KSO_WM_UNIT_TEXT_FILL_FORE_SCHEMECOLOR_INDEX" val="2"/>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7_1*m_h_i*1_3_1"/>
  <p:tag name="KSO_WM_TEMPLATE_CATEGORY" val="diagram"/>
  <p:tag name="KSO_WM_TEMPLATE_INDEX" val="20201367"/>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TEXT_FILL_FORE_SCHEMECOLOR_INDEX" val="2"/>
  <p:tag name="KSO_WM_UNIT_TEX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7_1*m_h_f*1_1_1"/>
  <p:tag name="KSO_WM_TEMPLATE_CATEGORY" val="diagram"/>
  <p:tag name="KSO_WM_TEMPLATE_INDEX" val="20201367"/>
  <p:tag name="KSO_WM_UNIT_LAYERLEVEL" val="1_1_1"/>
  <p:tag name="KSO_WM_TAG_VERSION" val="1.0"/>
  <p:tag name="KSO_WM_BEAUTIFY_FLAG" val="#wm#"/>
  <p:tag name="KSO_WM_UNIT_NOCLEAR" val="0"/>
  <p:tag name="KSO_WM_DIAGRAM_GROUP_CODE" val="m1-1"/>
  <p:tag name="KSO_WM_UNIT_TYPE" val="m_h_f"/>
  <p:tag name="KSO_WM_UNIT_INDEX" val="1_1_1"/>
  <p:tag name="KSO_WM_UNIT_PRESET_TEXT" val="开展优质、高端客户回馈活动&#13;开展县域存款营销工作"/>
  <p:tag name="KSO_WM_UNIT_VALUE" val="66"/>
  <p:tag name="KSO_WM_UNIT_TEXT_FILL_FORE_SCHEMECOLOR_INDEX" val="13"/>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7_1*m_h_a*1_1_1"/>
  <p:tag name="KSO_WM_TEMPLATE_CATEGORY" val="diagram"/>
  <p:tag name="KSO_WM_TEMPLATE_INDEX" val="20201367"/>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一月活动"/>
  <p:tag name="KSO_WM_UNIT_VALUE" val="15"/>
  <p:tag name="KSO_WM_UNIT_TEXT_FILL_FORE_SCHEMECOLOR_INDEX" val="5"/>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7_1*m_h_f*1_2_1"/>
  <p:tag name="KSO_WM_TEMPLATE_CATEGORY" val="diagram"/>
  <p:tag name="KSO_WM_TEMPLATE_INDEX" val="20201367"/>
  <p:tag name="KSO_WM_UNIT_LAYERLEVEL" val="1_1_1"/>
  <p:tag name="KSO_WM_TAG_VERSION" val="1.0"/>
  <p:tag name="KSO_WM_BEAUTIFY_FLAG" val="#wm#"/>
  <p:tag name="KSO_WM_UNIT_NOCLEAR" val="0"/>
  <p:tag name="KSO_WM_DIAGRAM_GROUP_CODE" val="m1-1"/>
  <p:tag name="KSO_WM_UNIT_TYPE" val="m_h_f"/>
  <p:tag name="KSO_WM_UNIT_INDEX" val="1_2_1"/>
  <p:tag name="KSO_WM_UNIT_PRESET_TEXT" val="开展年终代发、营销活动"/>
  <p:tag name="KSO_WM_UNIT_VALUE" val="66"/>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7_1*m_h_a*1_2_1"/>
  <p:tag name="KSO_WM_TEMPLATE_CATEGORY" val="diagram"/>
  <p:tag name="KSO_WM_TEMPLATE_INDEX" val="20201367"/>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二月活动"/>
  <p:tag name="KSO_WM_UNIT_VALUE" val="15"/>
  <p:tag name="KSO_WM_UNIT_TEXT_FILL_FORE_SCHEMECOLOR_INDEX" val="5"/>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7_1*m_h_f*1_3_1"/>
  <p:tag name="KSO_WM_TEMPLATE_CATEGORY" val="diagram"/>
  <p:tag name="KSO_WM_TEMPLATE_INDEX" val="20201367"/>
  <p:tag name="KSO_WM_UNIT_LAYERLEVEL" val="1_1_1"/>
  <p:tag name="KSO_WM_TAG_VERSION" val="1.0"/>
  <p:tag name="KSO_WM_BEAUTIFY_FLAG" val="#wm#"/>
  <p:tag name="KSO_WM_UNIT_NOCLEAR" val="0"/>
  <p:tag name="KSO_WM_DIAGRAM_GROUP_CODE" val="m1-1"/>
  <p:tag name="KSO_WM_UNIT_TYPE" val="m_h_f"/>
  <p:tag name="KSO_WM_UNIT_INDEX" val="1_3_1"/>
  <p:tag name="KSO_WM_UNIT_PRESET_TEXT" val="开展“进单位、进社区、进市场”营销活动"/>
  <p:tag name="KSO_WM_UNIT_VALUE" val="44"/>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7_1*m_h_a*1_3_1"/>
  <p:tag name="KSO_WM_TEMPLATE_CATEGORY" val="diagram"/>
  <p:tag name="KSO_WM_TEMPLATE_INDEX" val="20201367"/>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三月活动"/>
  <p:tag name="KSO_WM_UNIT_VALUE" val="15"/>
  <p:tag name="KSO_WM_UNIT_TEXT_FILL_FORE_SCHEMECOLOR_INDEX" val="5"/>
  <p:tag name="KSO_WM_UNIT_TEXT_FILL_TYPE" val="1"/>
  <p:tag name="KSO_WM_UNIT_USESOURCEFORMAT_APPLY" val="1"/>
</p:tagLst>
</file>

<file path=ppt/tags/tag319.xml><?xml version="1.0" encoding="utf-8"?>
<p:tagLst xmlns:p="http://schemas.openxmlformats.org/presentationml/2006/main">
  <p:tag name="KSO_WM_SLIDE_ID" val="diagram20201367_1"/>
  <p:tag name="KSO_WM_TEMPLATE_SUBCATEGORY" val="0"/>
  <p:tag name="KSO_WM_SLIDE_TYPE" val="text"/>
  <p:tag name="KSO_WM_SLIDE_SUBTYPE" val="diag"/>
  <p:tag name="KSO_WM_SLIDE_ITEM_CNT" val="3"/>
  <p:tag name="KSO_WM_SLIDE_INDEX" val="1"/>
  <p:tag name="KSO_WM_SLIDE_SIZE" val="317.164*266.673"/>
  <p:tag name="KSO_WM_SLIDE_POSITION" val="47.732*217.827"/>
  <p:tag name="KSO_WM_TAG_VERSION" val="1.0"/>
  <p:tag name="KSO_WM_BEAUTIFY_FLAG" val="#wm#"/>
  <p:tag name="KSO_WM_TEMPLATE_CATEGORY" val="diagram"/>
  <p:tag name="KSO_WM_TEMPLATE_INDEX" val="20201367"/>
  <p:tag name="KSO_WM_DIAGRAM_GROUP_CODE" val="m1-1"/>
  <p:tag name="KSO_WM_SLIDE_DIAGTYPE" val="m"/>
  <p:tag name="KSO_WM_SLIDE_LAYOUT" val="a_b_d_f_m"/>
  <p:tag name="KSO_WM_SLIDE_LAYOUT_CNT" val="1_1_1_1_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PLACING_PICTURE_USER_VIEWPORT" val="{&quot;height&quot;:9270,&quot;width&quot;:19140}"/>
</p:tagLst>
</file>

<file path=ppt/tags/tag321.xml><?xml version="1.0" encoding="utf-8"?>
<p:tagLst xmlns:p="http://schemas.openxmlformats.org/presentationml/2006/main">
  <p:tag name="KSO_WM_BEAUTIFY_FLAG" val="#wm#"/>
  <p:tag name="KSO_WM_TEMPLATE_CATEGORY" val="diagram"/>
  <p:tag name="KSO_WM_TEMPLATE_INDEX" val="20201367"/>
</p:tagLst>
</file>

<file path=ppt/tags/tag322.xml><?xml version="1.0" encoding="utf-8"?>
<p:tagLst xmlns:p="http://schemas.openxmlformats.org/presentationml/2006/main">
  <p:tag name="KSO_WM_BEAUTIFY_FLAG" val="#wm#"/>
  <p:tag name="KSO_WM_TEMPLATE_CATEGORY" val="diagram"/>
  <p:tag name="KSO_WM_TEMPLATE_INDEX" val="20201367"/>
</p:tagLst>
</file>

<file path=ppt/tags/tag323.xml><?xml version="1.0" encoding="utf-8"?>
<p:tagLst xmlns:p="http://schemas.openxmlformats.org/presentationml/2006/main">
  <p:tag name="KSO_WM_BEAUTIFY_FLAG" val="#wm#"/>
  <p:tag name="KSO_WM_TEMPLATE_CATEGORY" val="diagram"/>
  <p:tag name="KSO_WM_TEMPLATE_INDEX" val="20201367"/>
</p:tagLst>
</file>

<file path=ppt/tags/tag324.xml><?xml version="1.0" encoding="utf-8"?>
<p:tagLst xmlns:p="http://schemas.openxmlformats.org/presentationml/2006/main">
  <p:tag name="KSO_WM_UNIT_NOCLEAR" val="0"/>
  <p:tag name="KSO_WM_UNIT_SHOW_EDIT_AREA_INDICATION" val="1"/>
  <p:tag name="KSO_WM_UNIT_VALUE" val="123"/>
  <p:tag name="KSO_WM_UNIT_HIGHLIGHT" val="0"/>
  <p:tag name="KSO_WM_UNIT_COMPATIBLE" val="0"/>
  <p:tag name="KSO_WM_UNIT_DIAGRAM_ISNUMVISUAL" val="0"/>
  <p:tag name="KSO_WM_UNIT_DIAGRAM_ISREFERUNIT" val="0"/>
  <p:tag name="KSO_WM_UNIT_TYPE" val="f"/>
  <p:tag name="KSO_WM_UNIT_INDEX" val="1"/>
  <p:tag name="KSO_WM_UNIT_ID" val="diagram20201555_1*f*1"/>
  <p:tag name="KSO_WM_TEMPLATE_CATEGORY" val="diagram"/>
  <p:tag name="KSO_WM_TEMPLATE_INDEX" val="20201555"/>
  <p:tag name="KSO_WM_UNIT_LAYERLEVEL" val="1"/>
  <p:tag name="KSO_WM_TAG_VERSION" val="1.0"/>
  <p:tag name="KSO_WM_BEAUTIFY_FLAG" val="#wm#"/>
  <p:tag name="KSO_WM_UNIT_PRESET_TEXT" val="点击输入正文"/>
  <p:tag name="KSO_WM_UNIT_DEFAULT_FONT" val="12;18;2"/>
  <p:tag name="KSO_WM_UNIT_BLOCK" val="0"/>
  <p:tag name="KSO_WM_UNIT_SUBTYPE" val="a"/>
</p:tagLst>
</file>

<file path=ppt/tags/tag325.xml><?xml version="1.0" encoding="utf-8"?>
<p:tagLst xmlns:p="http://schemas.openxmlformats.org/presentationml/2006/main">
  <p:tag name="KSO_WM_UNIT_VALUE" val="994*2366"/>
  <p:tag name="KSO_WM_UNIT_HIGHLIGHT" val="0"/>
  <p:tag name="KSO_WM_UNIT_COMPATIBLE" val="0"/>
  <p:tag name="KSO_WM_UNIT_DIAGRAM_ISNUMVISUAL" val="0"/>
  <p:tag name="KSO_WM_UNIT_DIAGRAM_ISREFERUNIT" val="0"/>
  <p:tag name="KSO_WM_UNIT_TYPE" val="d"/>
  <p:tag name="KSO_WM_UNIT_INDEX" val="1"/>
  <p:tag name="KSO_WM_UNIT_ID" val="diagram20201555_1*d*1"/>
  <p:tag name="KSO_WM_TEMPLATE_CATEGORY" val="diagram"/>
  <p:tag name="KSO_WM_TEMPLATE_INDEX" val="20201555"/>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d&quot;]"/>
  <p:tag name="KSO_WM_UNIT_BLOCK" val="0"/>
  <p:tag name="KSO_WM_UNIT_PLACING_PICTURE" val="43971.4903626968"/>
  <p:tag name="KSO_WM_UNIT_PLACING_PICTURE_USER_VIEWPORT" val="{&quot;height&quot;:5639.247244094488,&quot;width&quot;:13424}"/>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1555_1*i*4"/>
  <p:tag name="KSO_WM_TEMPLATE_CATEGORY" val="diagram"/>
  <p:tag name="KSO_WM_TEMPLATE_INDEX" val="20201555"/>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false},&quot;DecorateInfoY&quot;:{&quot;IsTop&quot;:true,&quot;IsBottom&quot;:false,&quot;IsAbs&quot;:false},&quot;DecorateInfoW&quot;:{&quot;IsAbs&quot;:true},&quot;DecorateInfoH&quot;:{&quot;IsAbs&quot;:true}}"/>
</p:tagLst>
</file>

<file path=ppt/tags/tag327.xml><?xml version="1.0" encoding="utf-8"?>
<p:tagLst xmlns:p="http://schemas.openxmlformats.org/presentationml/2006/main">
  <p:tag name="KSO_WM_SLIDE_ID" val="diagram20201555_1"/>
  <p:tag name="KSO_WM_TEMPLATE_SUBCATEGORY" val="11"/>
  <p:tag name="KSO_WM_SLIDE_TYPE" val="text"/>
  <p:tag name="KSO_WM_SLIDE_SUBTYPE" val="picTxt"/>
  <p:tag name="KSO_WM_SLIDE_ITEM_CNT" val="0"/>
  <p:tag name="KSO_WM_SLIDE_INDEX" val="1"/>
  <p:tag name="KSO_WM_UNIT_SHOW_EDIT_AREA_INDICATION" val="1"/>
  <p:tag name="KSO_WM_SLIDE_SIZE" val="866*471"/>
  <p:tag name="KSO_WM_SLIDE_POSITION" val="47*20"/>
  <p:tag name="KSO_WM_TAG_VERSION" val="1.0"/>
  <p:tag name="KSO_WM_BEAUTIFY_FLAG" val="#wm#"/>
  <p:tag name="KSO_WM_TEMPLATE_CATEGORY" val="diagram"/>
  <p:tag name="KSO_WM_TEMPLATE_INDEX" val="20201555"/>
  <p:tag name="KSO_WM_SLIDE_LAYOUT" val="d_f"/>
  <p:tag name="KSO_WM_SLIDE_LAYOUT_CNT" val="1_1"/>
  <p:tag name="KSO_WM_TEMPLATE_MASTER_TYPE" val="0"/>
  <p:tag name="KSO_WM_TEMPLATE_COLOR_TYPE" val="1"/>
  <p:tag name="KSO_WM_SLIDE_LAYOUT_INFO" val="{&quot;direction&quot;:0,&quot;horizontalAlign&quot;:-1,&quot;verticalAlign&quot;:-1,&quot;type&quot;:1,&quot;diagramDirection&quot;:0,&quot;canSetOverLayout&quot;:0,&quot;isOverLayout&quot;:0,&quot;marginOverLayout&quot;:{&quot;left&quot;:-0.035,&quot;top&quot;:-0.035,&quot;right&quot;:-0.035,&quot;bottom&quot;:-0.035},&quot;normalSize&quot;:{&quot;size1&quot;:12.4},&quot;minSize&quot;:{&quot;size1&quot;:12.4},&quot;maxSize&quot;:{&quot;size1&quot;:12.4},&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74,&quot;right&quot;:1.69,&quot;bottom&quot;:0.6},&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OverLayout&quot;:{&quot;left&quot;:-0.035,&quot;top&quot;:-0.035,&quot;right&quot;:-0.035,&quot;bottom&quot;:-0.035},&quot;normalSize&quot;:{&quot;size1&quot;:70.5},&quot;minSize&quot;:{&quot;size1&quot;:40.1},&quot;maxSize&quot;:{&quot;size1&quot;:83.2},&quot;edge&quot;:{&quot;left&quot;:true,&quot;top&quot;:false,&quot;right&quot;:true,&quot;bottom&quot;:true},&quot;subLayout&quot;:[{&quot;direction&quot;:0,&quot;horizontalAlign&quot;:1,&quot;verticalAlign&quot;:1,&quot;type&quot;:1,&quot;diagramDirection&quot;:0,&quot;canSetOverLayout&quot;:1,&quot;isOverLayout&quot;:0,&quot;margin&quot;:{&quot;left&quot;:1.69,&quot;top&quot;:1.244,&quot;right&quot;:1.69,&quot;bottom&quot;:0.58},&quot;marginOverLayout&quot;:{&quot;left&quot;:0.0,&quot;top&quot;:1.244,&quot;right&quot;:0.0,&quot;bottom&quot;:0.58},&quot;edge&quot;:{&quot;left&quot;:true,&quot;top&quot;:false,&quot;right&quot;:true,&quot;bottom&quot;:false}},{&quot;direction&quot;:0,&quot;horizontalAlign&quot;:1,&quot;verticalAlign&quot;:1,&quot;type&quot;:0,&quot;diagramDirection&quot;:0,&quot;canSetOverLayout&quot;:0,&quot;isOverLayout&quot;:0,&quot;margin&quot;:{&quot;left&quot;:1.69,&quot;top&quot;:0.026,&quot;right&quot;:1.69,&quot;bottom&quot;:1.69},&quot;marginOverLayout&quot;:{&quot;left&quot;:-0.035,&quot;top&quot;:-0.035,&quot;right&quot;:-0.035,&quot;bottom&quot;:-0.035},&quot;edge&quot;:{&quot;left&quot;:true,&quot;top&quot;:false,&quot;right&quot;:true,&quot;bottom&quot;:true}}]}]}"/>
  <p:tag name="KSO_WM_SLIDE_CAN_ADD_NAVIGATION" val="1"/>
  <p:tag name="KSO_WM_SLIDE_BACKGROUND" val="[&quot;general&quot;,&quot;frame&quot;,&quot;navigation&quot;]"/>
  <p:tag name="KSO_WM_SLIDE_RATIO" val="1.777778"/>
</p:tagLst>
</file>

<file path=ppt/tags/tag328.xml><?xml version="1.0" encoding="utf-8"?>
<p:tagLst xmlns:p="http://schemas.openxmlformats.org/presentationml/2006/main">
  <p:tag name="KSO_WM_UNIT_PLACING_PICTURE_INFO" val="{&quot;full_picture&quot;:false,&quot;last_crop_picture&quot;:&quot;1-1&quot;,&quot;selected&quot;:&quot;1-1&quot;,&quot;spacing&quot;:6}"/>
  <p:tag name="KSO_WM_UNIT_BLOCK" val="0"/>
  <p:tag name="KSO_WM_UNIT_SM_LIMIT_TYPE" val="1"/>
  <p:tag name="KSO_WM_UNIT_VALUE" val="1904*1692"/>
  <p:tag name="KSO_WM_UNIT_HIGHLIGHT" val="0"/>
  <p:tag name="KSO_WM_UNIT_COMPATIBLE" val="0"/>
  <p:tag name="KSO_WM_UNIT_DIAGRAM_ISNUMVISUAL" val="0"/>
  <p:tag name="KSO_WM_UNIT_DIAGRAM_ISREFERUNIT" val="0"/>
  <p:tag name="KSO_WM_UNIT_PLACING_PICTURE_MD4" val="0"/>
  <p:tag name="KSO_WM_UNIT_TYPE" val="h_d"/>
  <p:tag name="KSO_WM_UNIT_INDEX" val="1_1"/>
  <p:tag name="KSO_WM_UNIT_ID" val="diagram20201553_1*h_d*1_1"/>
  <p:tag name="KSO_WM_TEMPLATE_CATEGORY" val="diagram"/>
  <p:tag name="KSO_WM_TEMPLATE_INDEX" val="20201553"/>
  <p:tag name="KSO_WM_UNIT_SUPPORT_UNIT_TYPE" val="[&quot;all&quot;]"/>
  <p:tag name="KSO_WM_UNIT_LAYERLEVEL" val="1_1"/>
  <p:tag name="KSO_WM_TAG_VERSION" val="1.0"/>
  <p:tag name="KSO_WM_BEAUTIFY_FLAG" val="#wm#"/>
</p:tagLst>
</file>

<file path=ppt/tags/tag329.xml><?xml version="1.0" encoding="utf-8"?>
<p:tagLst xmlns:p="http://schemas.openxmlformats.org/presentationml/2006/main">
  <p:tag name="KSO_WM_UNIT_DEFAULT_FONT" val="36;44;4"/>
  <p:tag name="KSO_WM_UNIT_BLOCK" val="0"/>
  <p:tag name="KSO_WM_UNIT_SM_LIMIT_TYPE" val="1"/>
  <p:tag name="KSO_WM_UNIT_ISCONTENTSTITLE" val="0"/>
  <p:tag name="KSO_WM_UNIT_ISNUMDGMTITLE" val="0"/>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PLACING_PICTURE_MD4" val="0"/>
  <p:tag name="KSO_WM_UNIT_TYPE" val="h_a"/>
  <p:tag name="KSO_WM_UNIT_INDEX" val="1_1"/>
  <p:tag name="KSO_WM_UNIT_ID" val="diagram20201553_1*h_a*1_1"/>
  <p:tag name="KSO_WM_TEMPLATE_CATEGORY" val="diagram"/>
  <p:tag name="KSO_WM_TEMPLATE_INDEX" val="20201553"/>
  <p:tag name="KSO_WM_UNIT_LAYERLEVEL" val="1_1"/>
  <p:tag name="KSO_WM_TAG_VERSION" val="1.0"/>
  <p:tag name="KSO_WM_BEAUTIFY_FLAG" val="#wm#"/>
  <p:tag name="KSO_WM_UNIT_PRESET_TEXT" val="点击&#13;输入大标题"/>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BLOCK" val="0"/>
  <p:tag name="KSO_WM_UNIT_SM_LIMIT_TYPE" val="1"/>
  <p:tag name="KSO_WM_UNIT_HIGHLIGHT" val="0"/>
  <p:tag name="KSO_WM_UNIT_COMPATIBLE" val="0"/>
  <p:tag name="KSO_WM_UNIT_DIAGRAM_ISNUMVISUAL" val="0"/>
  <p:tag name="KSO_WM_UNIT_DIAGRAM_ISREFERUNIT" val="0"/>
  <p:tag name="KSO_WM_UNIT_PLACING_PICTURE_MD4" val="0"/>
  <p:tag name="KSO_WM_UNIT_TYPE" val="h_i"/>
  <p:tag name="KSO_WM_UNIT_INDEX" val="1_1"/>
  <p:tag name="KSO_WM_UNIT_ID" val="diagram20201553_1*h_i*1_1"/>
  <p:tag name="KSO_WM_TEMPLATE_CATEGORY" val="diagram"/>
  <p:tag name="KSO_WM_TEMPLATE_INDEX" val="20201553"/>
  <p:tag name="KSO_WM_UNIT_LAYERLEVEL" val="1_1"/>
  <p:tag name="KSO_WM_TAG_VERSION" val="1.0"/>
  <p:tag name="KSO_WM_BEAUTIFY_FLAG" val="#wm#"/>
</p:tagLst>
</file>

<file path=ppt/tags/tag331.xml><?xml version="1.0" encoding="utf-8"?>
<p:tagLst xmlns:p="http://schemas.openxmlformats.org/presentationml/2006/main">
  <p:tag name="KSO_WM_UNIT_NOCLEAR" val="0"/>
  <p:tag name="KSO_WM_UNIT_BLOCK" val="0"/>
  <p:tag name="KSO_WM_UNIT_SM_LIMIT_TYPE" val="1"/>
  <p:tag name="KSO_WM_UNIT_HIGHLIGHT" val="0"/>
  <p:tag name="KSO_WM_UNIT_COMPATIBLE" val="0"/>
  <p:tag name="KSO_WM_UNIT_DIAGRAM_ISNUMVISUAL" val="0"/>
  <p:tag name="KSO_WM_UNIT_DIAGRAM_ISREFERUNIT" val="0"/>
  <p:tag name="KSO_WM_UNIT_PLACING_PICTURE_MD4" val="0"/>
  <p:tag name="KSO_WM_UNIT_TYPE" val="h_i"/>
  <p:tag name="KSO_WM_UNIT_INDEX" val="1_2"/>
  <p:tag name="KSO_WM_UNIT_ID" val="diagram20201553_1*h_i*1_2"/>
  <p:tag name="KSO_WM_TEMPLATE_CATEGORY" val="diagram"/>
  <p:tag name="KSO_WM_TEMPLATE_INDEX" val="20201553"/>
  <p:tag name="KSO_WM_UNIT_LAYERLEVEL" val="1_1"/>
  <p:tag name="KSO_WM_TAG_VERSION" val="1.0"/>
  <p:tag name="KSO_WM_BEAUTIFY_FLAG" val="#wm#"/>
</p:tagLst>
</file>

<file path=ppt/tags/tag332.xml><?xml version="1.0" encoding="utf-8"?>
<p:tagLst xmlns:p="http://schemas.openxmlformats.org/presentationml/2006/main">
  <p:tag name="KSO_WM_SLIDE_LAYOUT_INFO" val="{&quot;direction&quot;:1,&quot;horizontalAlign&quot;:1,&quot;verticalAlign&quot;:1,&quot;type&quot;:0,&quot;diagramDirection&quot;:0,&quot;canSetOverLayout&quot;:0,&quot;isOverLayout&quot;:0,&quot;normalSize&quot;:{&quot;size1&quot;:50.1},&quot;minSize&quot;:{&quot;size1&quot;:31.6},&quot;maxSize&quot;:{&quot;size1&quot;:66.6},&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1,&quot;isOverLayout&quot;:1,&quot;margin&quot;:{&quot;left&quot;:1.27,&quot;top&quot;:2.54,&quot;right&quot;:0.026,&quot;bottom&quot;:2.54},&quot;marginOverLayout&quot;:{&quot;left&quot;:0.0,&quot;top&quot;:0.0,&quot;right&quot;:0.026,&quot;bottom&quot;:0.0},&quot;edge&quot;:{&quot;left&quot;:true,&quot;top&quot;:true,&quot;right&quot;:false,&quot;bottom&quot;:true},&quot;backgroundInfo&quot;:[{&quot;type&quot;:&quot;leftRight&quot;,&quot;left&quot;:0.0,&quot;top&quot;:0.0,&quot;right&quot;:0.0,&quot;bottom&quot;:0.0,&quot;leftAbs&quot;:false,&quot;topAbs&quot;:false,&quot;rightAbs&quot;:false,&quot;bottomAbs&quot;:false}]},{&quot;direction&quot;:0,&quot;horizontalAlign&quot;:0,&quot;verticalAlign&quot;:1,&quot;type&quot;:0,&quot;diagramDirection&quot;:0,&quot;canSetOverLayout&quot;:0,&quot;isOverLayout&quot;:0,&quot;margin&quot;:{&quot;left&quot;:1.69,&quot;top&quot;:2.54,&quot;right&quot;:1.27,&quot;bottom&quot;:2.54},&quot;edge&quot;:{&quot;left&quot;:false,&quot;top&quot;:true,&quot;right&quot;:true,&quot;bottom&quot;:true}}]}"/>
  <p:tag name="KSO_WM_SLIDE_CAN_ADD_NAVIGATION" val="1"/>
  <p:tag name="KSO_WM_SLIDE_BACKGROUND" val="[&quot;general&quot;,&quot;leftRight&quot;]"/>
  <p:tag name="KSO_WM_SLIDE_RATIO" val="1.777778"/>
  <p:tag name="KSO_WM_SLIDE_ID" val="diagram20201553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UNIT_SHOW_EDIT_AREA_INDICATION" val="1"/>
  <p:tag name="KSO_WM_SLIDE_SIZE" val="924.334*540"/>
  <p:tag name="KSO_WM_SLIDE_POSITION" val="0*0"/>
  <p:tag name="KSO_WM_TAG_VERSION" val="1.0"/>
  <p:tag name="KSO_WM_BEAUTIFY_FLAG" val="#wm#"/>
  <p:tag name="KSO_WM_TEMPLATE_CATEGORY" val="diagram"/>
  <p:tag name="KSO_WM_TEMPLATE_INDEX" val="20201553"/>
  <p:tag name="KSO_WM_SLIDE_LAYOUT" val="h"/>
  <p:tag name="KSO_WM_SLIDE_LAYOUT_CNT" val="1"/>
</p:tagLst>
</file>

<file path=ppt/tags/tag333.xml><?xml version="1.0" encoding="utf-8"?>
<p:tagLst xmlns:p="http://schemas.openxmlformats.org/presentationml/2006/main">
  <p:tag name="KSO_WM_BEAUTIFY_FLAG" val="#wm#"/>
  <p:tag name="KSO_WM_TEMPLATE_CATEGORY" val="custom"/>
  <p:tag name="KSO_WM_TEMPLATE_INDEX" val="20204424"/>
</p:tagLst>
</file>

<file path=ppt/tags/tag334.xml><?xml version="1.0" encoding="utf-8"?>
<p:tagLst xmlns:p="http://schemas.openxmlformats.org/presentationml/2006/main">
  <p:tag name="KSO_WM_BEAUTIFY_FLAG" val="#wm#"/>
  <p:tag name="KSO_WM_TEMPLATE_CATEGORY" val="diagram"/>
  <p:tag name="KSO_WM_TEMPLATE_INDEX" val="20201553"/>
</p:tagLst>
</file>

<file path=ppt/tags/tag335.xml><?xml version="1.0" encoding="utf-8"?>
<p:tagLst xmlns:p="http://schemas.openxmlformats.org/presentationml/2006/main">
  <p:tag name="KSO_WM_UNIT_DEFAULT_FONT" val="36;44;4"/>
  <p:tag name="KSO_WM_UNIT_BLOCK" val="0"/>
  <p:tag name="KSO_WM_UNIT_SM_LIMIT_TYPE" val="1"/>
  <p:tag name="KSO_WM_UNIT_ISCONTENTSTITLE" val="0"/>
  <p:tag name="KSO_WM_UNIT_ISNUMDGMTITLE" val="0"/>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PLACING_PICTURE_MD4" val="0"/>
  <p:tag name="KSO_WM_UNIT_TYPE" val="h_a"/>
  <p:tag name="KSO_WM_UNIT_INDEX" val="1_1"/>
  <p:tag name="KSO_WM_UNIT_ID" val="diagram20201553_1*h_a*1_1"/>
  <p:tag name="KSO_WM_TEMPLATE_CATEGORY" val="diagram"/>
  <p:tag name="KSO_WM_TEMPLATE_INDEX" val="20201553"/>
  <p:tag name="KSO_WM_UNIT_LAYERLEVEL" val="1_1"/>
  <p:tag name="KSO_WM_TAG_VERSION" val="1.0"/>
  <p:tag name="KSO_WM_BEAUTIFY_FLAG" val="#wm#"/>
  <p:tag name="KSO_WM_UNIT_PRESET_TEXT" val="点击&#13;输入大标题"/>
</p:tagLst>
</file>

<file path=ppt/tags/tag336.xml><?xml version="1.0" encoding="utf-8"?>
<p:tagLst xmlns:p="http://schemas.openxmlformats.org/presentationml/2006/main">
  <p:tag name="KSO_WM_UNIT_BLOCK" val="1"/>
  <p:tag name="KSO_WM_UNIT_SM_LIMIT_TYPE" val="1"/>
  <p:tag name="KSO_WM_UNIT_NOCLEAR" val="0"/>
  <p:tag name="KSO_WM_UNIT_VALUE" val="17"/>
  <p:tag name="KSO_WM_UNIT_HIGHLIGHT" val="0"/>
  <p:tag name="KSO_WM_UNIT_COMPATIBLE" val="0"/>
  <p:tag name="KSO_WM_UNIT_DIAGRAM_ISNUMVISUAL" val="0"/>
  <p:tag name="KSO_WM_UNIT_DIAGRAM_ISREFERUNIT" val="0"/>
  <p:tag name="KSO_WM_UNIT_TYPE" val="h_g"/>
  <p:tag name="KSO_WM_UNIT_INDEX" val="1_1"/>
  <p:tag name="KSO_WM_UNIT_ID" val="diagram20201553_1*h_g*1_1"/>
  <p:tag name="KSO_WM_TEMPLATE_CATEGORY" val="diagram"/>
  <p:tag name="KSO_WM_TEMPLATE_INDEX" val="20201553"/>
  <p:tag name="KSO_WM_UNIT_LAYERLEVEL" val="1_1"/>
  <p:tag name="KSO_WM_TAG_VERSION" val="1.0"/>
  <p:tag name="KSO_WM_BEAUTIFY_FLAG" val="#wm#"/>
  <p:tag name="KSO_WM_UNIT_PRESET_TEXT" val="点击输入批注"/>
</p:tagLst>
</file>

<file path=ppt/tags/tag337.xml><?xml version="1.0" encoding="utf-8"?>
<p:tagLst xmlns:p="http://schemas.openxmlformats.org/presentationml/2006/main">
  <p:tag name="KSO_WM_UNIT_BLOCK" val="0"/>
  <p:tag name="KSO_WM_UNIT_SM_LIMIT_TYPE" val="1"/>
  <p:tag name="KSO_WM_UNIT_HIGHLIGHT" val="0"/>
  <p:tag name="KSO_WM_UNIT_COMPATIBLE" val="0"/>
  <p:tag name="KSO_WM_UNIT_DIAGRAM_ISNUMVISUAL" val="0"/>
  <p:tag name="KSO_WM_UNIT_DIAGRAM_ISREFERUNIT" val="0"/>
  <p:tag name="KSO_WM_UNIT_PLACING_PICTURE_MD4" val="0"/>
  <p:tag name="KSO_WM_UNIT_TYPE" val="h_i"/>
  <p:tag name="KSO_WM_UNIT_INDEX" val="1_1"/>
  <p:tag name="KSO_WM_UNIT_ID" val="diagram20201553_1*h_i*1_1"/>
  <p:tag name="KSO_WM_TEMPLATE_CATEGORY" val="diagram"/>
  <p:tag name="KSO_WM_TEMPLATE_INDEX" val="20201553"/>
  <p:tag name="KSO_WM_UNIT_LAYERLEVEL" val="1_1"/>
  <p:tag name="KSO_WM_TAG_VERSION" val="1.0"/>
  <p:tag name="KSO_WM_BEAUTIFY_FLAG" val="#wm#"/>
</p:tagLst>
</file>

<file path=ppt/tags/tag338.xml><?xml version="1.0" encoding="utf-8"?>
<p:tagLst xmlns:p="http://schemas.openxmlformats.org/presentationml/2006/main">
  <p:tag name="KSO_WM_SLIDE_LAYOUT_INFO" val="{&quot;direction&quot;:1,&quot;horizontalAlign&quot;:1,&quot;verticalAlign&quot;:1,&quot;type&quot;:0,&quot;diagramDirection&quot;:0,&quot;canSetOverLayout&quot;:0,&quot;isOverLayout&quot;:0,&quot;normalSize&quot;:{&quot;size1&quot;:50.1},&quot;minSize&quot;:{&quot;size1&quot;:31.6},&quot;maxSize&quot;:{&quot;size1&quot;:66.6},&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1,&quot;isOverLayout&quot;:1,&quot;margin&quot;:{&quot;left&quot;:1.27,&quot;top&quot;:2.54,&quot;right&quot;:0.026,&quot;bottom&quot;:2.54},&quot;marginOverLayout&quot;:{&quot;left&quot;:0.0,&quot;top&quot;:0.0,&quot;right&quot;:0.026,&quot;bottom&quot;:0.0},&quot;edge&quot;:{&quot;left&quot;:true,&quot;top&quot;:true,&quot;right&quot;:false,&quot;bottom&quot;:true},&quot;backgroundInfo&quot;:[{&quot;type&quot;:&quot;leftRight&quot;,&quot;left&quot;:0.0,&quot;top&quot;:0.0,&quot;right&quot;:0.0,&quot;bottom&quot;:0.0,&quot;leftAbs&quot;:false,&quot;topAbs&quot;:false,&quot;rightAbs&quot;:false,&quot;bottomAbs&quot;:false}]},{&quot;direction&quot;:0,&quot;horizontalAlign&quot;:0,&quot;verticalAlign&quot;:1,&quot;type&quot;:0,&quot;diagramDirection&quot;:0,&quot;canSetOverLayout&quot;:0,&quot;isOverLayout&quot;:0,&quot;margin&quot;:{&quot;left&quot;:1.69,&quot;top&quot;:2.54,&quot;right&quot;:1.27,&quot;bottom&quot;:2.54},&quot;edge&quot;:{&quot;left&quot;:false,&quot;top&quot;:true,&quot;right&quot;:true,&quot;bottom&quot;:true}}]}"/>
  <p:tag name="KSO_WM_SLIDE_CAN_ADD_NAVIGATION" val="1"/>
  <p:tag name="KSO_WM_SLIDE_BACKGROUND" val="[&quot;general&quot;,&quot;leftRight&quot;]"/>
  <p:tag name="KSO_WM_SLIDE_RATIO" val="1.777778"/>
  <p:tag name="KSO_WM_SLIDE_ID" val="diagram20201553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UNIT_SHOW_EDIT_AREA_INDICATION" val="1"/>
  <p:tag name="KSO_WM_SLIDE_SIZE" val="924.334*540"/>
  <p:tag name="KSO_WM_SLIDE_POSITION" val="0*0"/>
  <p:tag name="KSO_WM_TAG_VERSION" val="1.0"/>
  <p:tag name="KSO_WM_BEAUTIFY_FLAG" val="#wm#"/>
  <p:tag name="KSO_WM_TEMPLATE_CATEGORY" val="diagram"/>
  <p:tag name="KSO_WM_TEMPLATE_INDEX" val="20201553"/>
  <p:tag name="KSO_WM_SLIDE_LAYOUT" val="h"/>
  <p:tag name="KSO_WM_SLIDE_LAYOUT_CNT" val="1"/>
</p:tagLst>
</file>

<file path=ppt/tags/tag339.xml><?xml version="1.0" encoding="utf-8"?>
<p:tagLst xmlns:p="http://schemas.openxmlformats.org/presentationml/2006/main">
  <p:tag name="KSO_WM_BEAUTIFY_FLAG" val="#wm#"/>
  <p:tag name="KSO_WM_TEMPLATE_CATEGORY" val="diagram"/>
  <p:tag name="KSO_WM_TEMPLATE_INDEX" val="20201553"/>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6"/>
  <p:tag name="KSO_WM_UNIT_TYPE" val="b"/>
  <p:tag name="KSO_WM_UNIT_INDEX" val="1"/>
  <p:tag name="KSO_WM_UNIT_PRESET_TEXT" val="汇报人姓名"/>
  <p:tag name="KSO_WM_TEMPLATE_CATEGORY" val="custom"/>
  <p:tag name="KSO_WM_TEMPLATE_INDEX" val="20204443"/>
  <p:tag name="KSO_WM_UNIT_ID" val="custom20204443_38*b*1"/>
  <p:tag name="KSO_WM_UNIT_ISNUMDGMTITLE" val="0"/>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观看"/>
  <p:tag name="KSO_WM_TEMPLATE_CATEGORY" val="custom"/>
  <p:tag name="KSO_WM_TEMPLATE_INDEX" val="20204443"/>
  <p:tag name="KSO_WM_UNIT_ID" val="custom20204443_38*a*1"/>
  <p:tag name="KSO_WM_UNIT_ISNUMDGMTITLE" val="0"/>
</p:tagLst>
</file>

<file path=ppt/tags/tag342.xml><?xml version="1.0" encoding="utf-8"?>
<p:tagLst xmlns:p="http://schemas.openxmlformats.org/presentationml/2006/main">
  <p:tag name="KSO_WM_SLIDE_ID" val="custom20204443_38"/>
  <p:tag name="KSO_WM_TEMPLATE_SUBCATEGORY" val="0"/>
  <p:tag name="KSO_WM_TEMPLATE_MASTER_TYPE" val="1"/>
  <p:tag name="KSO_WM_TEMPLATE_COLOR_TYPE" val="1"/>
  <p:tag name="KSO_WM_SLIDE_TYPE" val="endPage"/>
  <p:tag name="KSO_WM_SLIDE_SUBTYPE" val="pureTxt"/>
  <p:tag name="KSO_WM_SLIDE_ITEM_CNT" val="0"/>
  <p:tag name="KSO_WM_SLIDE_INDEX" val="38"/>
  <p:tag name="KSO_WM_TAG_VERSION" val="1.0"/>
  <p:tag name="KSO_WM_BEAUTIFY_FLAG" val="#wm#"/>
  <p:tag name="KSO_WM_TEMPLATE_CATEGORY" val="custom"/>
  <p:tag name="KSO_WM_TEMPLATE_INDEX" val="20204443"/>
  <p:tag name="KSO_WM_SLIDE_LAYOUT" val="a_b"/>
  <p:tag name="KSO_WM_SLIDE_LAYOUT_CNT" val="1_1"/>
  <p:tag name="KSO_WM_SLIDE_ANIMATION_ID" val="3127901"/>
  <p:tag name="KSO_WM_SLIDE_ANIMATION_TYPE" val="0_9_1"/>
</p:tagLst>
</file>

<file path=ppt/tags/tag343.xml><?xml version="1.0" encoding="utf-8"?>
<p:tagLst xmlns:p="http://schemas.openxmlformats.org/presentationml/2006/main">
  <p:tag name="KSO_WM_BEAUTIFY_FLAG" val="#wm#"/>
  <p:tag name="KSO_WM_TEMPLATE_CATEGORY" val="custom"/>
  <p:tag name="KSO_WM_TEMPLATE_INDEX" val="20204443"/>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8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9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ags/tag9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1860">
      <a:dk1>
        <a:sysClr val="windowText" lastClr="000000"/>
      </a:dk1>
      <a:lt1>
        <a:sysClr val="window" lastClr="FFFFFF"/>
      </a:lt1>
      <a:dk2>
        <a:srgbClr val="3F3F3F"/>
      </a:dk2>
      <a:lt2>
        <a:srgbClr val="E7E6E6"/>
      </a:lt2>
      <a:accent1>
        <a:srgbClr val="1E4E77"/>
      </a:accent1>
      <a:accent2>
        <a:srgbClr val="CB2B2A"/>
      </a:accent2>
      <a:accent3>
        <a:srgbClr val="78A9B7"/>
      </a:accent3>
      <a:accent4>
        <a:srgbClr val="FFC000"/>
      </a:accent4>
      <a:accent5>
        <a:srgbClr val="4472C4"/>
      </a:accent5>
      <a:accent6>
        <a:srgbClr val="70AD47"/>
      </a:accent6>
      <a:hlink>
        <a:srgbClr val="0563C1"/>
      </a:hlink>
      <a:folHlink>
        <a:srgbClr val="954F72"/>
      </a:folHlink>
    </a:clrScheme>
    <a:fontScheme name="自定义 50">
      <a:majorFont>
        <a:latin typeface="Century Gothic"/>
        <a:ea typeface="思源黑体 CN Bold"/>
        <a:cs typeface=""/>
      </a:majorFont>
      <a:minorFont>
        <a:latin typeface="Century Gothic"/>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63">
      <a:dk1>
        <a:srgbClr val="000000"/>
      </a:dk1>
      <a:lt1>
        <a:srgbClr val="FFFFFF"/>
      </a:lt1>
      <a:dk2>
        <a:srgbClr val="F2F9FC"/>
      </a:dk2>
      <a:lt2>
        <a:srgbClr val="FFFFFF"/>
      </a:lt2>
      <a:accent1>
        <a:srgbClr val="2675BC"/>
      </a:accent1>
      <a:accent2>
        <a:srgbClr val="2780B7"/>
      </a:accent2>
      <a:accent3>
        <a:srgbClr val="2F8581"/>
      </a:accent3>
      <a:accent4>
        <a:srgbClr val="308854"/>
      </a:accent4>
      <a:accent5>
        <a:srgbClr val="B4B418"/>
      </a:accent5>
      <a:accent6>
        <a:srgbClr val="B79A1F"/>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WPS主题色">
      <a:dk1>
        <a:srgbClr val="000000"/>
      </a:dk1>
      <a:lt1>
        <a:srgbClr val="FFFFFF"/>
      </a:lt1>
      <a:dk2>
        <a:srgbClr val="E3E7E8"/>
      </a:dk2>
      <a:lt2>
        <a:srgbClr val="F4F5F5"/>
      </a:lt2>
      <a:accent1>
        <a:srgbClr val="295F67"/>
      </a:accent1>
      <a:accent2>
        <a:srgbClr val="255573"/>
      </a:accent2>
      <a:accent3>
        <a:srgbClr val="2D4A78"/>
      </a:accent3>
      <a:accent4>
        <a:srgbClr val="3F3D6F"/>
      </a:accent4>
      <a:accent5>
        <a:srgbClr val="56315A"/>
      </a:accent5>
      <a:accent6>
        <a:srgbClr val="67283E"/>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1094</Words>
  <Application>WPS 演示</Application>
  <PresentationFormat>宽屏</PresentationFormat>
  <Paragraphs>154</Paragraphs>
  <Slides>24</Slides>
  <Notes>0</Notes>
  <HiddenSlides>1</HiddenSlides>
  <MMClips>0</MMClips>
  <ScaleCrop>false</ScaleCrop>
  <HeadingPairs>
    <vt:vector size="6" baseType="variant">
      <vt:variant>
        <vt:lpstr>已用的字体</vt:lpstr>
      </vt:variant>
      <vt:variant>
        <vt:i4>28</vt:i4>
      </vt:variant>
      <vt:variant>
        <vt:lpstr>主题</vt:lpstr>
      </vt:variant>
      <vt:variant>
        <vt:i4>3</vt:i4>
      </vt:variant>
      <vt:variant>
        <vt:lpstr>幻灯片标题</vt:lpstr>
      </vt:variant>
      <vt:variant>
        <vt:i4>24</vt:i4>
      </vt:variant>
    </vt:vector>
  </HeadingPairs>
  <TitlesOfParts>
    <vt:vector size="55" baseType="lpstr">
      <vt:lpstr>Arial</vt:lpstr>
      <vt:lpstr>宋体</vt:lpstr>
      <vt:lpstr>Wingdings</vt:lpstr>
      <vt:lpstr>Lato</vt:lpstr>
      <vt:lpstr>微软雅黑</vt:lpstr>
      <vt:lpstr>汉仪旗黑-85S</vt:lpstr>
      <vt:lpstr>黑体</vt:lpstr>
      <vt:lpstr>Century Gothic</vt:lpstr>
      <vt:lpstr>汉仪雅酷黑 45W</vt:lpstr>
      <vt:lpstr>Myriad Arabic</vt:lpstr>
      <vt:lpstr>Microsoft Himalaya</vt:lpstr>
      <vt:lpstr>苹方 常规</vt:lpstr>
      <vt:lpstr>Calibri</vt:lpstr>
      <vt:lpstr>Gill Sans</vt:lpstr>
      <vt:lpstr>Open Sans Light</vt:lpstr>
      <vt:lpstr>OPPOSans L</vt:lpstr>
      <vt:lpstr>阿里巴巴普惠体 L</vt:lpstr>
      <vt:lpstr>等线</vt:lpstr>
      <vt:lpstr>汉仪雅酷黑 85W</vt:lpstr>
      <vt:lpstr>思源黑体 CN</vt:lpstr>
      <vt:lpstr>Source Han Sans CN</vt:lpstr>
      <vt:lpstr>Source Han Sans CN Bold</vt:lpstr>
      <vt:lpstr>思源黑体 CN Bold</vt:lpstr>
      <vt:lpstr>Arial Unicode MS</vt:lpstr>
      <vt:lpstr>微软雅黑 Light</vt:lpstr>
      <vt:lpstr>思源黑体 CN Normal</vt:lpstr>
      <vt:lpstr>Gill Sans MT</vt:lpstr>
      <vt:lpstr>Segoe Print</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推广 流量 还有 直播</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李培俊</dc:creator>
  <cp:lastModifiedBy>夏三岁</cp:lastModifiedBy>
  <cp:revision>227</cp:revision>
  <dcterms:created xsi:type="dcterms:W3CDTF">2020-02-23T09:42:00Z</dcterms:created>
  <dcterms:modified xsi:type="dcterms:W3CDTF">2022-05-25T04:29:38Z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43D067D57C594F4FBCD8CCA7019D6BC6</vt:lpwstr>
  </property>
  <property fmtid="{D5CDD505-2E9C-101B-9397-08002B2CF9AE}" pid="3" name="KSOProductBuildVer">
    <vt:lpwstr>2052-11.1.0.11579</vt:lpwstr>
  </property>
  <property fmtid="{D5CDD505-2E9C-101B-9397-08002B2CF9AE}" pid="4" name="KSOTemplateUUID">
    <vt:lpwstr>v1.0_mb_d3gCKvTHqpE4EV2jPGqkeQ==</vt:lpwstr>
  </property>
</Properties>
</file>