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98" y="114"/>
      </p:cViewPr>
      <p:guideLst>
        <p:guide orient="horz" pos="215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4650" y="213360"/>
            <a:ext cx="11534775" cy="6148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21355" y="766445"/>
            <a:ext cx="6177915" cy="530352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en-US" altLang="zh-CN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                </a:t>
            </a:r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好来（黑人）牙膏招聘超市</a:t>
            </a:r>
          </a:p>
          <a:p>
            <a:pPr algn="l"/>
            <a:endParaRPr lang="zh-CN" altLang="en-US" sz="18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180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专职及周末促销</a:t>
            </a:r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员</a:t>
            </a:r>
          </a:p>
          <a:p>
            <a:pPr algn="l"/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工作内容</a:t>
            </a:r>
          </a:p>
          <a:p>
            <a:pPr algn="l"/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1、负责商品的陈列和摆放，积极主动给顾客介绍产品。</a:t>
            </a:r>
          </a:p>
          <a:p>
            <a:pPr algn="l"/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2、工作地点</a:t>
            </a:r>
          </a:p>
          <a:p>
            <a:pPr algn="l"/>
            <a:r>
              <a:rPr lang="zh-CN" altLang="en-US" sz="180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重百各连锁超市</a:t>
            </a:r>
            <a:endParaRPr lang="en-US" altLang="zh-CN" sz="1800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zh-CN" altLang="en-US" sz="18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工资待遇：</a:t>
            </a:r>
          </a:p>
          <a:p>
            <a:pPr algn="l"/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2500-5000</a:t>
            </a:r>
          </a:p>
          <a:p>
            <a:pPr algn="l"/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工作要求</a:t>
            </a:r>
          </a:p>
          <a:p>
            <a:pPr algn="l"/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1、18-50岁</a:t>
            </a:r>
          </a:p>
          <a:p>
            <a:pPr algn="l"/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2、工资次月结算。</a:t>
            </a:r>
          </a:p>
          <a:p>
            <a:pPr algn="l"/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3、上岗前需参加培训</a:t>
            </a:r>
          </a:p>
          <a:p>
            <a:pPr algn="l"/>
            <a:endParaRPr lang="zh-CN" altLang="en-US" sz="18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联系方式：</a:t>
            </a:r>
          </a:p>
          <a:p>
            <a:pPr algn="l"/>
            <a:r>
              <a:rPr lang="zh-CN" altLang="en-US" sz="1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张女士 18723062962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8545" y="97155"/>
            <a:ext cx="10124440" cy="63881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90595" y="742315"/>
            <a:ext cx="5398135" cy="4635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/>
              <a:t>重庆丰泰汇商贸有限公司</a:t>
            </a:r>
          </a:p>
          <a:p>
            <a:endParaRPr lang="zh-CN" altLang="en-US"/>
          </a:p>
          <a:p>
            <a:r>
              <a:rPr lang="zh-CN" altLang="en-US"/>
              <a:t>销售代表</a:t>
            </a:r>
          </a:p>
          <a:p>
            <a:r>
              <a:rPr lang="zh-CN" altLang="en-US"/>
              <a:t>招聘要求：</a:t>
            </a:r>
          </a:p>
          <a:p>
            <a:r>
              <a:rPr lang="zh-CN" altLang="en-US"/>
              <a:t>1、大专以上学历，1年年以上快速消费品销售经验，熟悉区域渠道运作模式，有当地商超渠道业务工作经验者优先考虑；</a:t>
            </a:r>
          </a:p>
          <a:p>
            <a:r>
              <a:rPr lang="zh-CN" altLang="en-US"/>
              <a:t>2、有一定的业务管理能力，良好的沟通协调能力与谈判技巧，较强的数据分析能力及市场洞察力；</a:t>
            </a:r>
          </a:p>
          <a:p>
            <a:r>
              <a:rPr lang="zh-CN" altLang="en-US"/>
              <a:t>3、良好的服务意识与团队协作精神； </a:t>
            </a:r>
          </a:p>
          <a:p>
            <a:r>
              <a:rPr lang="zh-CN" altLang="en-US"/>
              <a:t>4、责任心强，较强的适应与承受压力的能力。</a:t>
            </a:r>
          </a:p>
          <a:p>
            <a:r>
              <a:rPr lang="zh-CN" altLang="en-US"/>
              <a:t>5、有意愿从事相关工作的应届毕业生可以考虑</a:t>
            </a:r>
          </a:p>
          <a:p>
            <a:endParaRPr lang="zh-CN" altLang="en-US"/>
          </a:p>
          <a:p>
            <a:pPr algn="l"/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工资待遇：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4</a:t>
            </a: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500-5</a:t>
            </a: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5</a:t>
            </a: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00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zh-CN" altLang="en-US"/>
          </a:p>
          <a:p>
            <a:endParaRPr lang="zh-CN" altLang="en-US"/>
          </a:p>
          <a:p>
            <a:pPr algn="l"/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联系方式：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张女士 18723062962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DI3YWFlY2ZjMjNiM2FjZDE1M2Q4MDgxOTViMGQ4N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190</Words>
  <Application>Microsoft Office PowerPoint</Application>
  <PresentationFormat>宽屏</PresentationFormat>
  <Paragraphs>33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微软雅黑</vt:lpstr>
      <vt:lpstr>Arial</vt:lpstr>
      <vt:lpstr>Wingdings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Wenmin Yuan</cp:lastModifiedBy>
  <cp:revision>157</cp:revision>
  <dcterms:created xsi:type="dcterms:W3CDTF">2019-06-19T02:08:00Z</dcterms:created>
  <dcterms:modified xsi:type="dcterms:W3CDTF">2024-03-13T11:48:57Z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303742706B06496591C1BDD01E97A364_11</vt:lpwstr>
  </property>
</Properties>
</file>